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0"/>
  </p:notesMasterIdLst>
  <p:sldIdLst>
    <p:sldId id="256" r:id="rId5"/>
    <p:sldId id="258" r:id="rId6"/>
    <p:sldId id="300" r:id="rId7"/>
    <p:sldId id="261" r:id="rId8"/>
    <p:sldId id="275" r:id="rId9"/>
    <p:sldId id="287" r:id="rId10"/>
    <p:sldId id="286" r:id="rId11"/>
    <p:sldId id="263" r:id="rId12"/>
    <p:sldId id="274" r:id="rId13"/>
    <p:sldId id="264" r:id="rId14"/>
    <p:sldId id="265" r:id="rId15"/>
    <p:sldId id="266" r:id="rId16"/>
    <p:sldId id="267" r:id="rId17"/>
    <p:sldId id="268" r:id="rId18"/>
    <p:sldId id="269" r:id="rId19"/>
    <p:sldId id="296" r:id="rId20"/>
    <p:sldId id="285" r:id="rId21"/>
    <p:sldId id="276" r:id="rId22"/>
    <p:sldId id="283" r:id="rId23"/>
    <p:sldId id="277" r:id="rId24"/>
    <p:sldId id="288" r:id="rId25"/>
    <p:sldId id="289" r:id="rId26"/>
    <p:sldId id="290" r:id="rId27"/>
    <p:sldId id="291" r:id="rId28"/>
    <p:sldId id="292" r:id="rId29"/>
    <p:sldId id="280" r:id="rId30"/>
    <p:sldId id="294" r:id="rId31"/>
    <p:sldId id="297" r:id="rId32"/>
    <p:sldId id="293" r:id="rId33"/>
    <p:sldId id="282" r:id="rId34"/>
    <p:sldId id="299" r:id="rId35"/>
    <p:sldId id="302" r:id="rId36"/>
    <p:sldId id="303" r:id="rId37"/>
    <p:sldId id="298" r:id="rId38"/>
    <p:sldId id="301" r:id="rId39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8DFEAAC-5657-45D6-B9AE-CA482B6CE31A}">
          <p14:sldIdLst>
            <p14:sldId id="256"/>
            <p14:sldId id="258"/>
            <p14:sldId id="300"/>
            <p14:sldId id="261"/>
          </p14:sldIdLst>
        </p14:section>
        <p14:section name="What is a connector?" id="{90E67DEA-E4ED-4917-A239-FF00ECE5F009}">
          <p14:sldIdLst>
            <p14:sldId id="275"/>
            <p14:sldId id="287"/>
          </p14:sldIdLst>
        </p14:section>
        <p14:section name="Why Custom Connectors" id="{3C65ED53-0BEA-4F67-8FBB-245ACCD4EC2E}">
          <p14:sldIdLst>
            <p14:sldId id="286"/>
            <p14:sldId id="263"/>
          </p14:sldIdLst>
        </p14:section>
        <p14:section name="Develop a connector" id="{2A88C698-51BA-4A40-AE86-C92BDDDB4EC5}">
          <p14:sldIdLst>
            <p14:sldId id="274"/>
            <p14:sldId id="264"/>
            <p14:sldId id="265"/>
            <p14:sldId id="266"/>
            <p14:sldId id="267"/>
            <p14:sldId id="268"/>
            <p14:sldId id="269"/>
            <p14:sldId id="296"/>
          </p14:sldIdLst>
        </p14:section>
        <p14:section name="Type of Connectors" id="{8534A12B-9AA2-482E-9276-35788698CA69}">
          <p14:sldIdLst>
            <p14:sldId id="285"/>
            <p14:sldId id="276"/>
          </p14:sldIdLst>
        </p14:section>
        <p14:section name="Independent Publisher Connectors" id="{F0333FBA-AFD5-4DD9-B733-B0DB7417CE0E}">
          <p14:sldIdLst>
            <p14:sldId id="283"/>
            <p14:sldId id="277"/>
            <p14:sldId id="288"/>
            <p14:sldId id="289"/>
            <p14:sldId id="290"/>
            <p14:sldId id="291"/>
            <p14:sldId id="292"/>
          </p14:sldIdLst>
        </p14:section>
        <p14:section name="Power Platform Connectors CLI" id="{BD7BD086-B59D-4C65-B0E8-446DE03AF863}">
          <p14:sldIdLst>
            <p14:sldId id="280"/>
            <p14:sldId id="294"/>
            <p14:sldId id="297"/>
          </p14:sldIdLst>
        </p14:section>
        <p14:section name="Resources" id="{1E15B194-F829-46B8-9FB5-F6D59BA3056A}">
          <p14:sldIdLst>
            <p14:sldId id="293"/>
            <p14:sldId id="282"/>
            <p14:sldId id="299"/>
            <p14:sldId id="302"/>
            <p14:sldId id="303"/>
          </p14:sldIdLst>
        </p14:section>
        <p14:section name="Thank you!" id="{349A1CB2-A5F6-4228-90D3-A8156183279E}">
          <p14:sldIdLst>
            <p14:sldId id="298"/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622C5D-6BC5-4F1D-9CDA-5EB8277610BA}" v="3" dt="2021-10-17T14:51:44.296"/>
    <p1510:client id="{4A86FE06-1B83-4E15-92C3-298DAD9426DC}" v="170" dt="2021-10-17T19:35:11.588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225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m Ongena" userId="efcdc280-304d-4e40-a7dc-d0c149cde59f" providerId="ADAL" clId="{4A86FE06-1B83-4E15-92C3-298DAD9426DC}"/>
    <pc:docChg chg="undo custSel addSld delSld modSld">
      <pc:chgData name="Jim Ongena" userId="efcdc280-304d-4e40-a7dc-d0c149cde59f" providerId="ADAL" clId="{4A86FE06-1B83-4E15-92C3-298DAD9426DC}" dt="2021-10-17T19:55:07.287" v="272" actId="47"/>
      <pc:docMkLst>
        <pc:docMk/>
      </pc:docMkLst>
      <pc:sldChg chg="addSp delSp modSp mod">
        <pc:chgData name="Jim Ongena" userId="efcdc280-304d-4e40-a7dc-d0c149cde59f" providerId="ADAL" clId="{4A86FE06-1B83-4E15-92C3-298DAD9426DC}" dt="2021-10-17T19:34:27.721" v="268" actId="1076"/>
        <pc:sldMkLst>
          <pc:docMk/>
          <pc:sldMk cId="1177734652" sldId="259"/>
        </pc:sldMkLst>
        <pc:spChg chg="add mod">
          <ac:chgData name="Jim Ongena" userId="efcdc280-304d-4e40-a7dc-d0c149cde59f" providerId="ADAL" clId="{4A86FE06-1B83-4E15-92C3-298DAD9426DC}" dt="2021-10-17T15:15:57.181" v="77" actId="1076"/>
          <ac:spMkLst>
            <pc:docMk/>
            <pc:sldMk cId="1177734652" sldId="259"/>
            <ac:spMk id="2" creationId="{5B246F06-3BC0-45BF-BFD7-F10D5DF122BE}"/>
          </ac:spMkLst>
        </pc:spChg>
        <pc:spChg chg="add mod">
          <ac:chgData name="Jim Ongena" userId="efcdc280-304d-4e40-a7dc-d0c149cde59f" providerId="ADAL" clId="{4A86FE06-1B83-4E15-92C3-298DAD9426DC}" dt="2021-10-17T19:26:31.084" v="200" actId="1076"/>
          <ac:spMkLst>
            <pc:docMk/>
            <pc:sldMk cId="1177734652" sldId="259"/>
            <ac:spMk id="3" creationId="{91778CBC-D5ED-4CDC-B5EE-409D58A10AD1}"/>
          </ac:spMkLst>
        </pc:spChg>
        <pc:spChg chg="add del">
          <ac:chgData name="Jim Ongena" userId="efcdc280-304d-4e40-a7dc-d0c149cde59f" providerId="ADAL" clId="{4A86FE06-1B83-4E15-92C3-298DAD9426DC}" dt="2021-10-17T19:17:36.738" v="104" actId="22"/>
          <ac:spMkLst>
            <pc:docMk/>
            <pc:sldMk cId="1177734652" sldId="259"/>
            <ac:spMk id="17" creationId="{C6120EDE-E1F4-477A-85D9-F1D3C411A38C}"/>
          </ac:spMkLst>
        </pc:spChg>
        <pc:spChg chg="add mod">
          <ac:chgData name="Jim Ongena" userId="efcdc280-304d-4e40-a7dc-d0c149cde59f" providerId="ADAL" clId="{4A86FE06-1B83-4E15-92C3-298DAD9426DC}" dt="2021-10-17T19:33:55.511" v="263" actId="20577"/>
          <ac:spMkLst>
            <pc:docMk/>
            <pc:sldMk cId="1177734652" sldId="259"/>
            <ac:spMk id="31" creationId="{20BDE0FA-68D5-4CC0-9B4B-D956E88D9FC7}"/>
          </ac:spMkLst>
        </pc:spChg>
        <pc:picChg chg="add mod">
          <ac:chgData name="Jim Ongena" userId="efcdc280-304d-4e40-a7dc-d0c149cde59f" providerId="ADAL" clId="{4A86FE06-1B83-4E15-92C3-298DAD9426DC}" dt="2021-10-17T19:25:38.927" v="187" actId="14100"/>
          <ac:picMkLst>
            <pc:docMk/>
            <pc:sldMk cId="1177734652" sldId="259"/>
            <ac:picMk id="5" creationId="{65A8008C-AFF1-43F6-9827-E69C9C86C9D4}"/>
          </ac:picMkLst>
        </pc:picChg>
        <pc:picChg chg="add mod">
          <ac:chgData name="Jim Ongena" userId="efcdc280-304d-4e40-a7dc-d0c149cde59f" providerId="ADAL" clId="{4A86FE06-1B83-4E15-92C3-298DAD9426DC}" dt="2021-10-17T19:25:55.163" v="192" actId="1076"/>
          <ac:picMkLst>
            <pc:docMk/>
            <pc:sldMk cId="1177734652" sldId="259"/>
            <ac:picMk id="7" creationId="{1DA50C81-2801-4832-892D-F3C30EEF4A26}"/>
          </ac:picMkLst>
        </pc:picChg>
        <pc:picChg chg="add mod">
          <ac:chgData name="Jim Ongena" userId="efcdc280-304d-4e40-a7dc-d0c149cde59f" providerId="ADAL" clId="{4A86FE06-1B83-4E15-92C3-298DAD9426DC}" dt="2021-10-17T19:26:14.205" v="198" actId="14100"/>
          <ac:picMkLst>
            <pc:docMk/>
            <pc:sldMk cId="1177734652" sldId="259"/>
            <ac:picMk id="9" creationId="{A6D2FE53-4E58-46D7-B144-C4CBFA982BC9}"/>
          </ac:picMkLst>
        </pc:picChg>
        <pc:picChg chg="add mod">
          <ac:chgData name="Jim Ongena" userId="efcdc280-304d-4e40-a7dc-d0c149cde59f" providerId="ADAL" clId="{4A86FE06-1B83-4E15-92C3-298DAD9426DC}" dt="2021-10-17T19:26:05.921" v="196" actId="1076"/>
          <ac:picMkLst>
            <pc:docMk/>
            <pc:sldMk cId="1177734652" sldId="259"/>
            <ac:picMk id="1026" creationId="{35F2019E-6A95-4A09-B4E2-790D6CC82F4D}"/>
          </ac:picMkLst>
        </pc:picChg>
        <pc:picChg chg="add mod">
          <ac:chgData name="Jim Ongena" userId="efcdc280-304d-4e40-a7dc-d0c149cde59f" providerId="ADAL" clId="{4A86FE06-1B83-4E15-92C3-298DAD9426DC}" dt="2021-10-17T19:26:17.446" v="199" actId="1076"/>
          <ac:picMkLst>
            <pc:docMk/>
            <pc:sldMk cId="1177734652" sldId="259"/>
            <ac:picMk id="1028" creationId="{C8DC891E-E466-40CD-9BB4-D421109BCC7C}"/>
          </ac:picMkLst>
        </pc:picChg>
        <pc:picChg chg="add mod">
          <ac:chgData name="Jim Ongena" userId="efcdc280-304d-4e40-a7dc-d0c149cde59f" providerId="ADAL" clId="{4A86FE06-1B83-4E15-92C3-298DAD9426DC}" dt="2021-10-17T19:25:31.538" v="179" actId="14100"/>
          <ac:picMkLst>
            <pc:docMk/>
            <pc:sldMk cId="1177734652" sldId="259"/>
            <ac:picMk id="1030" creationId="{89F9AC19-B116-44D6-BFBA-BF2F8C95E9DE}"/>
          </ac:picMkLst>
        </pc:picChg>
        <pc:picChg chg="add mod">
          <ac:chgData name="Jim Ongena" userId="efcdc280-304d-4e40-a7dc-d0c149cde59f" providerId="ADAL" clId="{4A86FE06-1B83-4E15-92C3-298DAD9426DC}" dt="2021-10-17T19:25:58.054" v="193" actId="1076"/>
          <ac:picMkLst>
            <pc:docMk/>
            <pc:sldMk cId="1177734652" sldId="259"/>
            <ac:picMk id="1032" creationId="{23514CDA-A653-4D64-99C1-F73596E068B9}"/>
          </ac:picMkLst>
        </pc:picChg>
        <pc:picChg chg="add mod">
          <ac:chgData name="Jim Ongena" userId="efcdc280-304d-4e40-a7dc-d0c149cde59f" providerId="ADAL" clId="{4A86FE06-1B83-4E15-92C3-298DAD9426DC}" dt="2021-10-17T19:29:27.949" v="208" actId="732"/>
          <ac:picMkLst>
            <pc:docMk/>
            <pc:sldMk cId="1177734652" sldId="259"/>
            <ac:picMk id="1034" creationId="{2C689726-104A-4BCD-8818-C20F66216702}"/>
          </ac:picMkLst>
        </pc:picChg>
        <pc:picChg chg="add mod">
          <ac:chgData name="Jim Ongena" userId="efcdc280-304d-4e40-a7dc-d0c149cde59f" providerId="ADAL" clId="{4A86FE06-1B83-4E15-92C3-298DAD9426DC}" dt="2021-10-17T19:30:16.885" v="209" actId="1076"/>
          <ac:picMkLst>
            <pc:docMk/>
            <pc:sldMk cId="1177734652" sldId="259"/>
            <ac:picMk id="1036" creationId="{CA0D5590-B80B-4BDE-AAF8-19C75DFEA1DF}"/>
          </ac:picMkLst>
        </pc:picChg>
        <pc:picChg chg="add mod">
          <ac:chgData name="Jim Ongena" userId="efcdc280-304d-4e40-a7dc-d0c149cde59f" providerId="ADAL" clId="{4A86FE06-1B83-4E15-92C3-298DAD9426DC}" dt="2021-10-17T19:30:19.147" v="210" actId="1076"/>
          <ac:picMkLst>
            <pc:docMk/>
            <pc:sldMk cId="1177734652" sldId="259"/>
            <ac:picMk id="1038" creationId="{E16AA192-E360-4735-B299-A35F64DC99BF}"/>
          </ac:picMkLst>
        </pc:picChg>
        <pc:picChg chg="add mod">
          <ac:chgData name="Jim Ongena" userId="efcdc280-304d-4e40-a7dc-d0c149cde59f" providerId="ADAL" clId="{4A86FE06-1B83-4E15-92C3-298DAD9426DC}" dt="2021-10-17T19:30:21.431" v="211" actId="1076"/>
          <ac:picMkLst>
            <pc:docMk/>
            <pc:sldMk cId="1177734652" sldId="259"/>
            <ac:picMk id="1040" creationId="{6E31E0B7-0C87-4533-9879-DAE72BD85FAD}"/>
          </ac:picMkLst>
        </pc:picChg>
        <pc:picChg chg="add mod">
          <ac:chgData name="Jim Ongena" userId="efcdc280-304d-4e40-a7dc-d0c149cde59f" providerId="ADAL" clId="{4A86FE06-1B83-4E15-92C3-298DAD9426DC}" dt="2021-10-17T19:30:38.803" v="216" actId="1076"/>
          <ac:picMkLst>
            <pc:docMk/>
            <pc:sldMk cId="1177734652" sldId="259"/>
            <ac:picMk id="1042" creationId="{BF59E4D5-7FE7-40BC-BB5D-FCDDE153710B}"/>
          </ac:picMkLst>
        </pc:picChg>
        <pc:picChg chg="add mod">
          <ac:chgData name="Jim Ongena" userId="efcdc280-304d-4e40-a7dc-d0c149cde59f" providerId="ADAL" clId="{4A86FE06-1B83-4E15-92C3-298DAD9426DC}" dt="2021-10-17T19:30:46.054" v="219" actId="1076"/>
          <ac:picMkLst>
            <pc:docMk/>
            <pc:sldMk cId="1177734652" sldId="259"/>
            <ac:picMk id="1044" creationId="{FABA1579-4F29-44DE-A13D-885F40CEB57B}"/>
          </ac:picMkLst>
        </pc:picChg>
        <pc:picChg chg="add mod">
          <ac:chgData name="Jim Ongena" userId="efcdc280-304d-4e40-a7dc-d0c149cde59f" providerId="ADAL" clId="{4A86FE06-1B83-4E15-92C3-298DAD9426DC}" dt="2021-10-17T19:30:55.351" v="222" actId="1076"/>
          <ac:picMkLst>
            <pc:docMk/>
            <pc:sldMk cId="1177734652" sldId="259"/>
            <ac:picMk id="1046" creationId="{BA317B0F-36E8-4D1B-A8E5-6D7E3937EBD9}"/>
          </ac:picMkLst>
        </pc:picChg>
        <pc:picChg chg="add mod">
          <ac:chgData name="Jim Ongena" userId="efcdc280-304d-4e40-a7dc-d0c149cde59f" providerId="ADAL" clId="{4A86FE06-1B83-4E15-92C3-298DAD9426DC}" dt="2021-10-17T19:31:00.577" v="223" actId="1076"/>
          <ac:picMkLst>
            <pc:docMk/>
            <pc:sldMk cId="1177734652" sldId="259"/>
            <ac:picMk id="1048" creationId="{C221C763-5733-4017-852B-0DCC69F13590}"/>
          </ac:picMkLst>
        </pc:picChg>
        <pc:picChg chg="add mod">
          <ac:chgData name="Jim Ongena" userId="efcdc280-304d-4e40-a7dc-d0c149cde59f" providerId="ADAL" clId="{4A86FE06-1B83-4E15-92C3-298DAD9426DC}" dt="2021-10-17T19:31:18.934" v="227" actId="14100"/>
          <ac:picMkLst>
            <pc:docMk/>
            <pc:sldMk cId="1177734652" sldId="259"/>
            <ac:picMk id="1050" creationId="{F879CF08-F980-464B-AA00-295F76D2C0C4}"/>
          </ac:picMkLst>
        </pc:picChg>
        <pc:picChg chg="add mod">
          <ac:chgData name="Jim Ongena" userId="efcdc280-304d-4e40-a7dc-d0c149cde59f" providerId="ADAL" clId="{4A86FE06-1B83-4E15-92C3-298DAD9426DC}" dt="2021-10-17T19:31:22.841" v="228" actId="1076"/>
          <ac:picMkLst>
            <pc:docMk/>
            <pc:sldMk cId="1177734652" sldId="259"/>
            <ac:picMk id="1052" creationId="{7D2E6DD4-6581-4079-AADD-EB16E57F683E}"/>
          </ac:picMkLst>
        </pc:picChg>
        <pc:picChg chg="add mod">
          <ac:chgData name="Jim Ongena" userId="efcdc280-304d-4e40-a7dc-d0c149cde59f" providerId="ADAL" clId="{4A86FE06-1B83-4E15-92C3-298DAD9426DC}" dt="2021-10-17T19:33:07.600" v="239" actId="1076"/>
          <ac:picMkLst>
            <pc:docMk/>
            <pc:sldMk cId="1177734652" sldId="259"/>
            <ac:picMk id="1054" creationId="{5BB8E68F-65BD-4CD1-B3ED-9E11D499F5CC}"/>
          </ac:picMkLst>
        </pc:picChg>
        <pc:picChg chg="add mod">
          <ac:chgData name="Jim Ongena" userId="efcdc280-304d-4e40-a7dc-d0c149cde59f" providerId="ADAL" clId="{4A86FE06-1B83-4E15-92C3-298DAD9426DC}" dt="2021-10-17T19:32:08.840" v="235" actId="1076"/>
          <ac:picMkLst>
            <pc:docMk/>
            <pc:sldMk cId="1177734652" sldId="259"/>
            <ac:picMk id="1056" creationId="{FDC479DA-9599-446A-81D9-121C09F38D2F}"/>
          </ac:picMkLst>
        </pc:picChg>
        <pc:picChg chg="add mod">
          <ac:chgData name="Jim Ongena" userId="efcdc280-304d-4e40-a7dc-d0c149cde59f" providerId="ADAL" clId="{4A86FE06-1B83-4E15-92C3-298DAD9426DC}" dt="2021-10-17T19:33:34.207" v="242" actId="1076"/>
          <ac:picMkLst>
            <pc:docMk/>
            <pc:sldMk cId="1177734652" sldId="259"/>
            <ac:picMk id="1058" creationId="{C3D7177F-4E45-4109-B2FD-3D28D879DEE2}"/>
          </ac:picMkLst>
        </pc:picChg>
        <pc:picChg chg="add mod">
          <ac:chgData name="Jim Ongena" userId="efcdc280-304d-4e40-a7dc-d0c149cde59f" providerId="ADAL" clId="{4A86FE06-1B83-4E15-92C3-298DAD9426DC}" dt="2021-10-17T19:33:36.561" v="243" actId="1076"/>
          <ac:picMkLst>
            <pc:docMk/>
            <pc:sldMk cId="1177734652" sldId="259"/>
            <ac:picMk id="1060" creationId="{FD36989E-8048-4428-8A26-F812D908526D}"/>
          </ac:picMkLst>
        </pc:picChg>
        <pc:picChg chg="add mod">
          <ac:chgData name="Jim Ongena" userId="efcdc280-304d-4e40-a7dc-d0c149cde59f" providerId="ADAL" clId="{4A86FE06-1B83-4E15-92C3-298DAD9426DC}" dt="2021-10-17T19:33:40.554" v="244" actId="1076"/>
          <ac:picMkLst>
            <pc:docMk/>
            <pc:sldMk cId="1177734652" sldId="259"/>
            <ac:picMk id="1062" creationId="{2033EE66-432E-4FF8-ADAF-5C69428F2673}"/>
          </ac:picMkLst>
        </pc:picChg>
        <pc:picChg chg="add mod">
          <ac:chgData name="Jim Ongena" userId="efcdc280-304d-4e40-a7dc-d0c149cde59f" providerId="ADAL" clId="{4A86FE06-1B83-4E15-92C3-298DAD9426DC}" dt="2021-10-17T19:34:27.721" v="268" actId="1076"/>
          <ac:picMkLst>
            <pc:docMk/>
            <pc:sldMk cId="1177734652" sldId="259"/>
            <ac:picMk id="1064" creationId="{FD28487B-F12A-47CA-A8BB-D6AAA3204A55}"/>
          </ac:picMkLst>
        </pc:picChg>
      </pc:sldChg>
      <pc:sldChg chg="addSp delSp new del mod">
        <pc:chgData name="Jim Ongena" userId="efcdc280-304d-4e40-a7dc-d0c149cde59f" providerId="ADAL" clId="{4A86FE06-1B83-4E15-92C3-298DAD9426DC}" dt="2021-10-17T19:55:07.287" v="272" actId="47"/>
        <pc:sldMkLst>
          <pc:docMk/>
          <pc:sldMk cId="873719190" sldId="260"/>
        </pc:sldMkLst>
        <pc:spChg chg="del">
          <ac:chgData name="Jim Ongena" userId="efcdc280-304d-4e40-a7dc-d0c149cde59f" providerId="ADAL" clId="{4A86FE06-1B83-4E15-92C3-298DAD9426DC}" dt="2021-10-17T19:35:08.767" v="270" actId="478"/>
          <ac:spMkLst>
            <pc:docMk/>
            <pc:sldMk cId="873719190" sldId="260"/>
            <ac:spMk id="2" creationId="{D5108224-58E2-4B4F-AD81-F6F9C14C3B81}"/>
          </ac:spMkLst>
        </pc:spChg>
        <pc:spChg chg="del">
          <ac:chgData name="Jim Ongena" userId="efcdc280-304d-4e40-a7dc-d0c149cde59f" providerId="ADAL" clId="{4A86FE06-1B83-4E15-92C3-298DAD9426DC}" dt="2021-10-17T19:35:08.767" v="270" actId="478"/>
          <ac:spMkLst>
            <pc:docMk/>
            <pc:sldMk cId="873719190" sldId="260"/>
            <ac:spMk id="3" creationId="{FA2BF654-A9EB-479C-A357-21E03665389A}"/>
          </ac:spMkLst>
        </pc:spChg>
        <pc:picChg chg="add">
          <ac:chgData name="Jim Ongena" userId="efcdc280-304d-4e40-a7dc-d0c149cde59f" providerId="ADAL" clId="{4A86FE06-1B83-4E15-92C3-298DAD9426DC}" dt="2021-10-17T19:35:11.587" v="271"/>
          <ac:picMkLst>
            <pc:docMk/>
            <pc:sldMk cId="873719190" sldId="260"/>
            <ac:picMk id="4" creationId="{A224C08E-B6EF-485F-A59A-CC0FD2BDBF2C}"/>
          </ac:picMkLst>
        </pc:picChg>
      </pc:sldChg>
      <pc:sldChg chg="add del">
        <pc:chgData name="Jim Ongena" userId="efcdc280-304d-4e40-a7dc-d0c149cde59f" providerId="ADAL" clId="{4A86FE06-1B83-4E15-92C3-298DAD9426DC}" dt="2021-10-17T14:53:40.461" v="1" actId="47"/>
        <pc:sldMkLst>
          <pc:docMk/>
          <pc:sldMk cId="2605543227" sldId="260"/>
        </pc:sldMkLst>
      </pc:sldChg>
    </pc:docChg>
  </pc:docChgLst>
  <pc:docChgLst>
    <pc:chgData name="Thomas Vochten" userId="56a739bb-ad64-4ed0-b903-39ee9f96f0e4" providerId="ADAL" clId="{A456EA1D-E943-483C-A068-2B9163E141E9}"/>
    <pc:docChg chg="modSld">
      <pc:chgData name="Thomas Vochten" userId="56a739bb-ad64-4ed0-b903-39ee9f96f0e4" providerId="ADAL" clId="{A456EA1D-E943-483C-A068-2B9163E141E9}" dt="2020-09-28T07:26:19.358" v="0" actId="931"/>
      <pc:docMkLst>
        <pc:docMk/>
      </pc:docMkLst>
      <pc:sldChg chg="addSp modSp">
        <pc:chgData name="Thomas Vochten" userId="56a739bb-ad64-4ed0-b903-39ee9f96f0e4" providerId="ADAL" clId="{A456EA1D-E943-483C-A068-2B9163E141E9}" dt="2020-09-28T07:26:19.358" v="0" actId="931"/>
        <pc:sldMkLst>
          <pc:docMk/>
          <pc:sldMk cId="394447152" sldId="256"/>
        </pc:sldMkLst>
        <pc:picChg chg="add mod">
          <ac:chgData name="Thomas Vochten" userId="56a739bb-ad64-4ed0-b903-39ee9f96f0e4" providerId="ADAL" clId="{A456EA1D-E943-483C-A068-2B9163E141E9}" dt="2020-09-28T07:26:19.358" v="0" actId="931"/>
          <ac:picMkLst>
            <pc:docMk/>
            <pc:sldMk cId="394447152" sldId="256"/>
            <ac:picMk id="7" creationId="{F0F0E939-4AFD-47BF-9C83-6F75F5CF0A15}"/>
          </ac:picMkLst>
        </pc:picChg>
      </pc:sldChg>
    </pc:docChg>
  </pc:docChgLst>
  <pc:docChgLst>
    <pc:chgData name="Bram de Jager" userId="cfea3835-3741-4c02-be9e-d1e6af7f0f8d" providerId="ADAL" clId="{31A88AFE-4B5D-4165-A166-6FE3817DCEF1}"/>
    <pc:docChg chg="undo redo custSel addSld delSld modSld">
      <pc:chgData name="Bram de Jager" userId="cfea3835-3741-4c02-be9e-d1e6af7f0f8d" providerId="ADAL" clId="{31A88AFE-4B5D-4165-A166-6FE3817DCEF1}" dt="2021-09-10T06:31:56.161" v="65" actId="14826"/>
      <pc:docMkLst>
        <pc:docMk/>
      </pc:docMkLst>
      <pc:sldChg chg="addSp delSp modSp add del mod">
        <pc:chgData name="Bram de Jager" userId="cfea3835-3741-4c02-be9e-d1e6af7f0f8d" providerId="ADAL" clId="{31A88AFE-4B5D-4165-A166-6FE3817DCEF1}" dt="2021-09-10T06:26:05.430" v="13" actId="1076"/>
        <pc:sldMkLst>
          <pc:docMk/>
          <pc:sldMk cId="394447152" sldId="256"/>
        </pc:sldMkLst>
        <pc:picChg chg="add mod">
          <ac:chgData name="Bram de Jager" userId="cfea3835-3741-4c02-be9e-d1e6af7f0f8d" providerId="ADAL" clId="{31A88AFE-4B5D-4165-A166-6FE3817DCEF1}" dt="2021-09-10T06:26:05.430" v="13" actId="1076"/>
          <ac:picMkLst>
            <pc:docMk/>
            <pc:sldMk cId="394447152" sldId="256"/>
            <ac:picMk id="7" creationId="{7AE6DF5E-872D-4652-A1FB-7C4E35F57B55}"/>
          </ac:picMkLst>
        </pc:picChg>
        <pc:picChg chg="del">
          <ac:chgData name="Bram de Jager" userId="cfea3835-3741-4c02-be9e-d1e6af7f0f8d" providerId="ADAL" clId="{31A88AFE-4B5D-4165-A166-6FE3817DCEF1}" dt="2021-09-10T06:26:01.137" v="12" actId="478"/>
          <ac:picMkLst>
            <pc:docMk/>
            <pc:sldMk cId="394447152" sldId="256"/>
            <ac:picMk id="8" creationId="{6DBD96A0-13C3-4FE1-8E04-28FF32ED9873}"/>
          </ac:picMkLst>
        </pc:picChg>
      </pc:sldChg>
      <pc:sldChg chg="addSp">
        <pc:chgData name="Bram de Jager" userId="cfea3835-3741-4c02-be9e-d1e6af7f0f8d" providerId="ADAL" clId="{31A88AFE-4B5D-4165-A166-6FE3817DCEF1}" dt="2021-09-10T06:24:55.876" v="1"/>
        <pc:sldMkLst>
          <pc:docMk/>
          <pc:sldMk cId="2633703866" sldId="256"/>
        </pc:sldMkLst>
        <pc:spChg chg="add">
          <ac:chgData name="Bram de Jager" userId="cfea3835-3741-4c02-be9e-d1e6af7f0f8d" providerId="ADAL" clId="{31A88AFE-4B5D-4165-A166-6FE3817DCEF1}" dt="2021-09-10T06:24:55.876" v="1"/>
          <ac:spMkLst>
            <pc:docMk/>
            <pc:sldMk cId="2633703866" sldId="256"/>
            <ac:spMk id="5" creationId="{4CA39CA7-4951-4776-B1BD-5B7E502714D3}"/>
          </ac:spMkLst>
        </pc:spChg>
      </pc:sldChg>
      <pc:sldChg chg="addSp delSp modSp mod">
        <pc:chgData name="Bram de Jager" userId="cfea3835-3741-4c02-be9e-d1e6af7f0f8d" providerId="ADAL" clId="{31A88AFE-4B5D-4165-A166-6FE3817DCEF1}" dt="2021-09-10T06:31:56.161" v="65" actId="14826"/>
        <pc:sldMkLst>
          <pc:docMk/>
          <pc:sldMk cId="1330076559" sldId="258"/>
        </pc:sldMkLst>
        <pc:spChg chg="mod">
          <ac:chgData name="Bram de Jager" userId="cfea3835-3741-4c02-be9e-d1e6af7f0f8d" providerId="ADAL" clId="{31A88AFE-4B5D-4165-A166-6FE3817DCEF1}" dt="2021-09-10T06:27:04.099" v="64" actId="20577"/>
          <ac:spMkLst>
            <pc:docMk/>
            <pc:sldMk cId="1330076559" sldId="258"/>
            <ac:spMk id="6" creationId="{2BB4DD3D-04C9-4BD3-A332-6FC6A5C26BAB}"/>
          </ac:spMkLst>
        </pc:spChg>
        <pc:picChg chg="del">
          <ac:chgData name="Bram de Jager" userId="cfea3835-3741-4c02-be9e-d1e6af7f0f8d" providerId="ADAL" clId="{31A88AFE-4B5D-4165-A166-6FE3817DCEF1}" dt="2021-09-10T06:26:14.506" v="14" actId="478"/>
          <ac:picMkLst>
            <pc:docMk/>
            <pc:sldMk cId="1330076559" sldId="258"/>
            <ac:picMk id="5" creationId="{E87A5C6C-261A-4CD7-9692-23AD47C9D194}"/>
          </ac:picMkLst>
        </pc:picChg>
        <pc:picChg chg="add mod">
          <ac:chgData name="Bram de Jager" userId="cfea3835-3741-4c02-be9e-d1e6af7f0f8d" providerId="ADAL" clId="{31A88AFE-4B5D-4165-A166-6FE3817DCEF1}" dt="2021-09-10T06:26:18.198" v="16" actId="1076"/>
          <ac:picMkLst>
            <pc:docMk/>
            <pc:sldMk cId="1330076559" sldId="258"/>
            <ac:picMk id="7" creationId="{A35E22A7-8DB1-43B0-950C-817A3F46B8F6}"/>
          </ac:picMkLst>
        </pc:picChg>
        <pc:picChg chg="mod">
          <ac:chgData name="Bram de Jager" userId="cfea3835-3741-4c02-be9e-d1e6af7f0f8d" providerId="ADAL" clId="{31A88AFE-4B5D-4165-A166-6FE3817DCEF1}" dt="2021-09-10T06:31:56.161" v="65" actId="14826"/>
          <ac:picMkLst>
            <pc:docMk/>
            <pc:sldMk cId="1330076559" sldId="258"/>
            <ac:picMk id="1026" creationId="{E39BE555-4B9C-4065-B264-70F7B50132F2}"/>
          </ac:picMkLst>
        </pc:picChg>
      </pc:sldChg>
      <pc:sldChg chg="del">
        <pc:chgData name="Bram de Jager" userId="cfea3835-3741-4c02-be9e-d1e6af7f0f8d" providerId="ADAL" clId="{31A88AFE-4B5D-4165-A166-6FE3817DCEF1}" dt="2021-09-10T06:24:46.806" v="0" actId="47"/>
        <pc:sldMkLst>
          <pc:docMk/>
          <pc:sldMk cId="2605543227" sldId="259"/>
        </pc:sldMkLst>
      </pc:sldChg>
    </pc:docChg>
  </pc:docChgLst>
  <pc:docChgLst>
    <pc:chgData name="Thomas" userId="56a739bb-ad64-4ed0-b903-39ee9f96f0e4" providerId="ADAL" clId="{D56BB273-91C8-4CA1-9F22-EDCEFEFD62E3}"/>
    <pc:docChg chg="undo custSel modSld">
      <pc:chgData name="Thomas" userId="56a739bb-ad64-4ed0-b903-39ee9f96f0e4" providerId="ADAL" clId="{D56BB273-91C8-4CA1-9F22-EDCEFEFD62E3}" dt="2020-10-16T12:18:12.239" v="14" actId="1076"/>
      <pc:docMkLst>
        <pc:docMk/>
      </pc:docMkLst>
      <pc:sldChg chg="addSp delSp modSp mod">
        <pc:chgData name="Thomas" userId="56a739bb-ad64-4ed0-b903-39ee9f96f0e4" providerId="ADAL" clId="{D56BB273-91C8-4CA1-9F22-EDCEFEFD62E3}" dt="2020-10-16T12:18:12.239" v="14" actId="1076"/>
        <pc:sldMkLst>
          <pc:docMk/>
          <pc:sldMk cId="394447152" sldId="256"/>
        </pc:sldMkLst>
        <pc:spChg chg="add del">
          <ac:chgData name="Thomas" userId="56a739bb-ad64-4ed0-b903-39ee9f96f0e4" providerId="ADAL" clId="{D56BB273-91C8-4CA1-9F22-EDCEFEFD62E3}" dt="2020-10-16T12:16:51.591" v="3" actId="22"/>
          <ac:spMkLst>
            <pc:docMk/>
            <pc:sldMk cId="394447152" sldId="256"/>
            <ac:spMk id="13" creationId="{9A742052-4267-4F32-9AC5-1406F2479E7C}"/>
          </ac:spMkLst>
        </pc:spChg>
        <pc:picChg chg="del">
          <ac:chgData name="Thomas" userId="56a739bb-ad64-4ed0-b903-39ee9f96f0e4" providerId="ADAL" clId="{D56BB273-91C8-4CA1-9F22-EDCEFEFD62E3}" dt="2020-10-16T12:16:19.447" v="0" actId="478"/>
          <ac:picMkLst>
            <pc:docMk/>
            <pc:sldMk cId="394447152" sldId="256"/>
            <ac:picMk id="11" creationId="{8A08C86C-E656-401D-9614-23A5A1036DBD}"/>
          </ac:picMkLst>
        </pc:picChg>
        <pc:picChg chg="add mod">
          <ac:chgData name="Thomas" userId="56a739bb-ad64-4ed0-b903-39ee9f96f0e4" providerId="ADAL" clId="{D56BB273-91C8-4CA1-9F22-EDCEFEFD62E3}" dt="2020-10-16T12:18:12.239" v="14" actId="1076"/>
          <ac:picMkLst>
            <pc:docMk/>
            <pc:sldMk cId="394447152" sldId="256"/>
            <ac:picMk id="12" creationId="{9E5FEEF8-B360-4321-B20F-975B28D2F4F3}"/>
          </ac:picMkLst>
        </pc:picChg>
        <pc:picChg chg="del">
          <ac:chgData name="Thomas" userId="56a739bb-ad64-4ed0-b903-39ee9f96f0e4" providerId="ADAL" clId="{D56BB273-91C8-4CA1-9F22-EDCEFEFD62E3}" dt="2020-10-16T12:16:22.829" v="1" actId="478"/>
          <ac:picMkLst>
            <pc:docMk/>
            <pc:sldMk cId="394447152" sldId="256"/>
            <ac:picMk id="1026" creationId="{5EC17089-B409-45E8-9B68-9F801B8B6050}"/>
          </ac:picMkLst>
        </pc:picChg>
      </pc:sldChg>
    </pc:docChg>
  </pc:docChgLst>
  <pc:docChgLst>
    <pc:chgData name="Thomas Vochten" userId="56a739bb-ad64-4ed0-b903-39ee9f96f0e4" providerId="ADAL" clId="{44F1ECA8-2F06-4AD3-9442-416403CA4FD2}"/>
    <pc:docChg chg="">
      <pc:chgData name="Thomas Vochten" userId="56a739bb-ad64-4ed0-b903-39ee9f96f0e4" providerId="ADAL" clId="{44F1ECA8-2F06-4AD3-9442-416403CA4FD2}" dt="2021-10-18T09:02:08.130" v="0" actId="2696"/>
      <pc:docMkLst>
        <pc:docMk/>
      </pc:docMkLst>
      <pc:sldMasterChg chg="delSldLayout">
        <pc:chgData name="Thomas Vochten" userId="56a739bb-ad64-4ed0-b903-39ee9f96f0e4" providerId="ADAL" clId="{44F1ECA8-2F06-4AD3-9442-416403CA4FD2}" dt="2021-10-18T09:02:08.130" v="0" actId="2696"/>
        <pc:sldMasterMkLst>
          <pc:docMk/>
          <pc:sldMasterMk cId="1079740780" sldId="2147483648"/>
        </pc:sldMasterMkLst>
        <pc:sldLayoutChg chg="del">
          <pc:chgData name="Thomas Vochten" userId="56a739bb-ad64-4ed0-b903-39ee9f96f0e4" providerId="ADAL" clId="{44F1ECA8-2F06-4AD3-9442-416403CA4FD2}" dt="2021-10-18T09:02:08.130" v="0" actId="2696"/>
          <pc:sldLayoutMkLst>
            <pc:docMk/>
            <pc:sldMasterMk cId="1079740780" sldId="2147483648"/>
            <pc:sldLayoutMk cId="70045724" sldId="2147483661"/>
          </pc:sldLayoutMkLst>
        </pc:sldLayoutChg>
      </pc:sldMasterChg>
    </pc:docChg>
  </pc:docChgLst>
  <pc:docChgLst>
    <pc:chgData name="Jim Ongena" userId="S::jim.ongena@biwug.be::4b26c8e7-8583-4a3d-b272-3439e8fa4652" providerId="AD" clId="Web-{25622C5D-6BC5-4F1D-9CDA-5EB8277610BA}"/>
    <pc:docChg chg="addSld modSld">
      <pc:chgData name="Jim Ongena" userId="S::jim.ongena@biwug.be::4b26c8e7-8583-4a3d-b272-3439e8fa4652" providerId="AD" clId="Web-{25622C5D-6BC5-4F1D-9CDA-5EB8277610BA}" dt="2021-10-17T14:51:44.296" v="2"/>
      <pc:docMkLst>
        <pc:docMk/>
      </pc:docMkLst>
      <pc:sldChg chg="delSp new">
        <pc:chgData name="Jim Ongena" userId="S::jim.ongena@biwug.be::4b26c8e7-8583-4a3d-b272-3439e8fa4652" providerId="AD" clId="Web-{25622C5D-6BC5-4F1D-9CDA-5EB8277610BA}" dt="2021-10-17T14:51:44.296" v="2"/>
        <pc:sldMkLst>
          <pc:docMk/>
          <pc:sldMk cId="1177734652" sldId="259"/>
        </pc:sldMkLst>
        <pc:spChg chg="del">
          <ac:chgData name="Jim Ongena" userId="S::jim.ongena@biwug.be::4b26c8e7-8583-4a3d-b272-3439e8fa4652" providerId="AD" clId="Web-{25622C5D-6BC5-4F1D-9CDA-5EB8277610BA}" dt="2021-10-17T14:51:44.296" v="2"/>
          <ac:spMkLst>
            <pc:docMk/>
            <pc:sldMk cId="1177734652" sldId="259"/>
            <ac:spMk id="2" creationId="{F324C323-62C9-46ED-875C-EC2A2369F916}"/>
          </ac:spMkLst>
        </pc:spChg>
        <pc:spChg chg="del">
          <ac:chgData name="Jim Ongena" userId="S::jim.ongena@biwug.be::4b26c8e7-8583-4a3d-b272-3439e8fa4652" providerId="AD" clId="Web-{25622C5D-6BC5-4F1D-9CDA-5EB8277610BA}" dt="2021-10-17T14:51:44.296" v="1"/>
          <ac:spMkLst>
            <pc:docMk/>
            <pc:sldMk cId="1177734652" sldId="259"/>
            <ac:spMk id="3" creationId="{7BB4CC82-8515-4C4E-8623-2A6419EB2FFC}"/>
          </ac:spMkLst>
        </pc:spChg>
      </pc:sldChg>
    </pc:docChg>
  </pc:docChgLst>
  <pc:docChgLst>
    <pc:chgData name="Thomas Vochten" userId="56a739bb-ad64-4ed0-b903-39ee9f96f0e4" providerId="ADAL" clId="{E750E6D0-2468-4BDE-B837-1C0BB917C04F}"/>
    <pc:docChg chg="modSld">
      <pc:chgData name="Thomas Vochten" userId="56a739bb-ad64-4ed0-b903-39ee9f96f0e4" providerId="ADAL" clId="{E750E6D0-2468-4BDE-B837-1C0BB917C04F}" dt="2020-09-25T10:05:04.550" v="13" actId="931"/>
      <pc:docMkLst>
        <pc:docMk/>
      </pc:docMkLst>
      <pc:sldChg chg="addSp delSp modSp">
        <pc:chgData name="Thomas Vochten" userId="56a739bb-ad64-4ed0-b903-39ee9f96f0e4" providerId="ADAL" clId="{E750E6D0-2468-4BDE-B837-1C0BB917C04F}" dt="2020-09-25T10:05:04.550" v="13" actId="931"/>
        <pc:sldMkLst>
          <pc:docMk/>
          <pc:sldMk cId="394447152" sldId="256"/>
        </pc:sldMkLst>
        <pc:picChg chg="add mod">
          <ac:chgData name="Thomas Vochten" userId="56a739bb-ad64-4ed0-b903-39ee9f96f0e4" providerId="ADAL" clId="{E750E6D0-2468-4BDE-B837-1C0BB917C04F}" dt="2020-09-25T10:03:30.818" v="10" actId="931"/>
          <ac:picMkLst>
            <pc:docMk/>
            <pc:sldMk cId="394447152" sldId="256"/>
            <ac:picMk id="6" creationId="{9A46E94C-2AF1-4B60-A786-27258E9D1DFA}"/>
          </ac:picMkLst>
        </pc:picChg>
        <pc:picChg chg="add mod">
          <ac:chgData name="Thomas Vochten" userId="56a739bb-ad64-4ed0-b903-39ee9f96f0e4" providerId="ADAL" clId="{E750E6D0-2468-4BDE-B837-1C0BB917C04F}" dt="2020-09-25T10:05:04.550" v="13" actId="931"/>
          <ac:picMkLst>
            <pc:docMk/>
            <pc:sldMk cId="394447152" sldId="256"/>
            <ac:picMk id="8" creationId="{6DBD96A0-13C3-4FE1-8E04-28FF32ED9873}"/>
          </ac:picMkLst>
        </pc:picChg>
        <pc:picChg chg="del mod">
          <ac:chgData name="Thomas Vochten" userId="56a739bb-ad64-4ed0-b903-39ee9f96f0e4" providerId="ADAL" clId="{E750E6D0-2468-4BDE-B837-1C0BB917C04F}" dt="2020-09-25T09:59:42.269" v="3" actId="478"/>
          <ac:picMkLst>
            <pc:docMk/>
            <pc:sldMk cId="394447152" sldId="256"/>
            <ac:picMk id="1026" creationId="{EC39C3EF-B04E-47F8-AC99-9A8905516EFD}"/>
          </ac:picMkLst>
        </pc:picChg>
        <pc:picChg chg="mod">
          <ac:chgData name="Thomas Vochten" userId="56a739bb-ad64-4ed0-b903-39ee9f96f0e4" providerId="ADAL" clId="{E750E6D0-2468-4BDE-B837-1C0BB917C04F}" dt="2020-09-25T10:04:00.903" v="12" actId="1076"/>
          <ac:picMkLst>
            <pc:docMk/>
            <pc:sldMk cId="394447152" sldId="256"/>
            <ac:picMk id="2050" creationId="{56D68543-BC68-4D4A-9A6A-470EF1D984D8}"/>
          </ac:picMkLst>
        </pc:picChg>
      </pc:sldChg>
      <pc:sldChg chg="addSp">
        <pc:chgData name="Thomas Vochten" userId="56a739bb-ad64-4ed0-b903-39ee9f96f0e4" providerId="ADAL" clId="{E750E6D0-2468-4BDE-B837-1C0BB917C04F}" dt="2020-09-25T10:01:11.550" v="4"/>
        <pc:sldMkLst>
          <pc:docMk/>
          <pc:sldMk cId="1731061612" sldId="256"/>
        </pc:sldMkLst>
        <pc:picChg chg="add">
          <ac:chgData name="Thomas Vochten" userId="56a739bb-ad64-4ed0-b903-39ee9f96f0e4" providerId="ADAL" clId="{E750E6D0-2468-4BDE-B837-1C0BB917C04F}" dt="2020-09-25T10:01:11.550" v="4"/>
          <ac:picMkLst>
            <pc:docMk/>
            <pc:sldMk cId="1731061612" sldId="256"/>
            <ac:picMk id="2050" creationId="{56D68543-BC68-4D4A-9A6A-470EF1D984D8}"/>
          </ac:picMkLst>
        </pc:picChg>
      </pc:sldChg>
      <pc:sldChg chg="addSp">
        <pc:chgData name="Thomas Vochten" userId="56a739bb-ad64-4ed0-b903-39ee9f96f0e4" providerId="ADAL" clId="{E750E6D0-2468-4BDE-B837-1C0BB917C04F}" dt="2020-09-25T09:59:34.501" v="0"/>
        <pc:sldMkLst>
          <pc:docMk/>
          <pc:sldMk cId="2027198291" sldId="256"/>
        </pc:sldMkLst>
        <pc:picChg chg="add">
          <ac:chgData name="Thomas Vochten" userId="56a739bb-ad64-4ed0-b903-39ee9f96f0e4" providerId="ADAL" clId="{E750E6D0-2468-4BDE-B837-1C0BB917C04F}" dt="2020-09-25T09:59:34.501" v="0"/>
          <ac:picMkLst>
            <pc:docMk/>
            <pc:sldMk cId="2027198291" sldId="256"/>
            <ac:picMk id="1026" creationId="{EC39C3EF-B04E-47F8-AC99-9A8905516EFD}"/>
          </ac:picMkLst>
        </pc:picChg>
      </pc:sldChg>
    </pc:docChg>
  </pc:docChgLst>
  <pc:docChgLst>
    <pc:chgData name="Thomas" userId="56a739bb-ad64-4ed0-b903-39ee9f96f0e4" providerId="ADAL" clId="{315FE670-68EA-4C52-A234-BAD7FC75B1DC}"/>
    <pc:docChg chg="undo custSel mod addSld delSld modSld addMainMaster delMainMaster modMainMaster">
      <pc:chgData name="Thomas" userId="56a739bb-ad64-4ed0-b903-39ee9f96f0e4" providerId="ADAL" clId="{315FE670-68EA-4C52-A234-BAD7FC75B1DC}" dt="2020-10-08T09:59:15.258" v="810" actId="20578"/>
      <pc:docMkLst>
        <pc:docMk/>
      </pc:docMkLst>
      <pc:sldChg chg="addSp delSp modSp">
        <pc:chgData name="Thomas" userId="56a739bb-ad64-4ed0-b903-39ee9f96f0e4" providerId="ADAL" clId="{315FE670-68EA-4C52-A234-BAD7FC75B1DC}" dt="2020-10-01T18:36:18.581" v="13" actId="1076"/>
        <pc:sldMkLst>
          <pc:docMk/>
          <pc:sldMk cId="394447152" sldId="256"/>
        </pc:sldMkLst>
        <pc:picChg chg="add mod">
          <ac:chgData name="Thomas" userId="56a739bb-ad64-4ed0-b903-39ee9f96f0e4" providerId="ADAL" clId="{315FE670-68EA-4C52-A234-BAD7FC75B1DC}" dt="2020-10-01T18:36:18.581" v="13" actId="1076"/>
          <ac:picMkLst>
            <pc:docMk/>
            <pc:sldMk cId="394447152" sldId="256"/>
            <ac:picMk id="1026" creationId="{5EC17089-B409-45E8-9B68-9F801B8B6050}"/>
          </ac:picMkLst>
        </pc:picChg>
        <pc:picChg chg="del">
          <ac:chgData name="Thomas" userId="56a739bb-ad64-4ed0-b903-39ee9f96f0e4" providerId="ADAL" clId="{315FE670-68EA-4C52-A234-BAD7FC75B1DC}" dt="2020-10-01T18:32:53.737" v="0" actId="478"/>
          <ac:picMkLst>
            <pc:docMk/>
            <pc:sldMk cId="394447152" sldId="256"/>
            <ac:picMk id="2050" creationId="{56D68543-BC68-4D4A-9A6A-470EF1D984D8}"/>
          </ac:picMkLst>
        </pc:picChg>
      </pc:sldChg>
      <pc:sldChg chg="addSp delSp modSp new del mod modClrScheme chgLayout">
        <pc:chgData name="Thomas" userId="56a739bb-ad64-4ed0-b903-39ee9f96f0e4" providerId="ADAL" clId="{315FE670-68EA-4C52-A234-BAD7FC75B1DC}" dt="2020-10-08T09:54:21.361" v="763" actId="47"/>
        <pc:sldMkLst>
          <pc:docMk/>
          <pc:sldMk cId="1846391632" sldId="257"/>
        </pc:sldMkLst>
        <pc:spChg chg="del mod">
          <ac:chgData name="Thomas" userId="56a739bb-ad64-4ed0-b903-39ee9f96f0e4" providerId="ADAL" clId="{315FE670-68EA-4C52-A234-BAD7FC75B1DC}" dt="2020-10-08T09:48:43.655" v="618" actId="478"/>
          <ac:spMkLst>
            <pc:docMk/>
            <pc:sldMk cId="1846391632" sldId="257"/>
            <ac:spMk id="2" creationId="{16797854-D751-4093-AD54-E3DAE6E04ADA}"/>
          </ac:spMkLst>
        </pc:spChg>
        <pc:spChg chg="del">
          <ac:chgData name="Thomas" userId="56a739bb-ad64-4ed0-b903-39ee9f96f0e4" providerId="ADAL" clId="{315FE670-68EA-4C52-A234-BAD7FC75B1DC}" dt="2020-10-08T09:31:26.075" v="177" actId="478"/>
          <ac:spMkLst>
            <pc:docMk/>
            <pc:sldMk cId="1846391632" sldId="257"/>
            <ac:spMk id="3" creationId="{77A86D56-C574-4D7E-85F5-41D5D4626735}"/>
          </ac:spMkLst>
        </pc:spChg>
        <pc:spChg chg="add mod">
          <ac:chgData name="Thomas" userId="56a739bb-ad64-4ed0-b903-39ee9f96f0e4" providerId="ADAL" clId="{315FE670-68EA-4C52-A234-BAD7FC75B1DC}" dt="2020-10-08T09:51:54.348" v="736" actId="1076"/>
          <ac:spMkLst>
            <pc:docMk/>
            <pc:sldMk cId="1846391632" sldId="257"/>
            <ac:spMk id="102" creationId="{892508C8-4B49-4472-B2AF-3009BD06889D}"/>
          </ac:spMkLst>
        </pc:spChg>
        <pc:spChg chg="add del mod">
          <ac:chgData name="Thomas" userId="56a739bb-ad64-4ed0-b903-39ee9f96f0e4" providerId="ADAL" clId="{315FE670-68EA-4C52-A234-BAD7FC75B1DC}" dt="2020-10-08T09:48:46.233" v="619" actId="478"/>
          <ac:spMkLst>
            <pc:docMk/>
            <pc:sldMk cId="1846391632" sldId="257"/>
            <ac:spMk id="104" creationId="{AE3E49AF-B690-448E-92EA-AC417D67A4F7}"/>
          </ac:spMkLst>
        </pc:spChg>
        <pc:spChg chg="add mod">
          <ac:chgData name="Thomas" userId="56a739bb-ad64-4ed0-b903-39ee9f96f0e4" providerId="ADAL" clId="{315FE670-68EA-4C52-A234-BAD7FC75B1DC}" dt="2020-10-08T09:51:13.878" v="711" actId="1076"/>
          <ac:spMkLst>
            <pc:docMk/>
            <pc:sldMk cId="1846391632" sldId="257"/>
            <ac:spMk id="105" creationId="{23E7FDE8-E895-4BF9-87A3-5B2C076350B0}"/>
          </ac:spMkLst>
        </pc:spChg>
        <pc:spChg chg="add mod">
          <ac:chgData name="Thomas" userId="56a739bb-ad64-4ed0-b903-39ee9f96f0e4" providerId="ADAL" clId="{315FE670-68EA-4C52-A234-BAD7FC75B1DC}" dt="2020-10-08T09:51:48.559" v="735" actId="1076"/>
          <ac:spMkLst>
            <pc:docMk/>
            <pc:sldMk cId="1846391632" sldId="257"/>
            <ac:spMk id="107" creationId="{D60D13FD-CBF4-488E-A554-0CAA659D27A2}"/>
          </ac:spMkLst>
        </pc:spChg>
        <pc:spChg chg="add mod">
          <ac:chgData name="Thomas" userId="56a739bb-ad64-4ed0-b903-39ee9f96f0e4" providerId="ADAL" clId="{315FE670-68EA-4C52-A234-BAD7FC75B1DC}" dt="2020-10-08T09:50:56.280" v="710" actId="13822"/>
          <ac:spMkLst>
            <pc:docMk/>
            <pc:sldMk cId="1846391632" sldId="257"/>
            <ac:spMk id="109" creationId="{D4DFC6A4-7325-44B1-8418-B7EC2F7C2129}"/>
          </ac:spMkLst>
        </pc:spChg>
        <pc:grpChg chg="add mod">
          <ac:chgData name="Thomas" userId="56a739bb-ad64-4ed0-b903-39ee9f96f0e4" providerId="ADAL" clId="{315FE670-68EA-4C52-A234-BAD7FC75B1DC}" dt="2020-10-08T09:50:32.974" v="708" actId="1076"/>
          <ac:grpSpMkLst>
            <pc:docMk/>
            <pc:sldMk cId="1846391632" sldId="257"/>
            <ac:grpSpMk id="111" creationId="{EC9C196C-AA41-4DC6-90A9-79247206D0E1}"/>
          </ac:grpSpMkLst>
        </pc:grpChg>
        <pc:picChg chg="add del mod">
          <ac:chgData name="Thomas" userId="56a739bb-ad64-4ed0-b903-39ee9f96f0e4" providerId="ADAL" clId="{315FE670-68EA-4C52-A234-BAD7FC75B1DC}" dt="2020-10-08T09:40:02.499" v="373" actId="478"/>
          <ac:picMkLst>
            <pc:docMk/>
            <pc:sldMk cId="1846391632" sldId="257"/>
            <ac:picMk id="5" creationId="{992FE25E-5BFC-49C1-9D27-D4A76C83FAF5}"/>
          </ac:picMkLst>
        </pc:picChg>
        <pc:picChg chg="add del mod">
          <ac:chgData name="Thomas" userId="56a739bb-ad64-4ed0-b903-39ee9f96f0e4" providerId="ADAL" clId="{315FE670-68EA-4C52-A234-BAD7FC75B1DC}" dt="2020-10-08T09:32:39.333" v="253"/>
          <ac:picMkLst>
            <pc:docMk/>
            <pc:sldMk cId="1846391632" sldId="257"/>
            <ac:picMk id="7" creationId="{5DCD039C-0238-455F-8AA5-74543C791FD0}"/>
          </ac:picMkLst>
        </pc:picChg>
        <pc:picChg chg="add del mod">
          <ac:chgData name="Thomas" userId="56a739bb-ad64-4ed0-b903-39ee9f96f0e4" providerId="ADAL" clId="{315FE670-68EA-4C52-A234-BAD7FC75B1DC}" dt="2020-10-08T09:32:39.333" v="253"/>
          <ac:picMkLst>
            <pc:docMk/>
            <pc:sldMk cId="1846391632" sldId="257"/>
            <ac:picMk id="9" creationId="{7BC100EB-9ADA-44D4-9F47-2E66B22B39E7}"/>
          </ac:picMkLst>
        </pc:picChg>
        <pc:picChg chg="add del mod">
          <ac:chgData name="Thomas" userId="56a739bb-ad64-4ed0-b903-39ee9f96f0e4" providerId="ADAL" clId="{315FE670-68EA-4C52-A234-BAD7FC75B1DC}" dt="2020-10-08T09:32:39.333" v="253"/>
          <ac:picMkLst>
            <pc:docMk/>
            <pc:sldMk cId="1846391632" sldId="257"/>
            <ac:picMk id="11" creationId="{8D1FD8C9-D059-4349-8347-EDB8AE49A6EE}"/>
          </ac:picMkLst>
        </pc:picChg>
        <pc:picChg chg="add del mod">
          <ac:chgData name="Thomas" userId="56a739bb-ad64-4ed0-b903-39ee9f96f0e4" providerId="ADAL" clId="{315FE670-68EA-4C52-A234-BAD7FC75B1DC}" dt="2020-10-08T09:32:39.333" v="253"/>
          <ac:picMkLst>
            <pc:docMk/>
            <pc:sldMk cId="1846391632" sldId="257"/>
            <ac:picMk id="13" creationId="{AF07F356-B20C-403B-854A-0B8660CCDA0D}"/>
          </ac:picMkLst>
        </pc:picChg>
        <pc:picChg chg="add del mod">
          <ac:chgData name="Thomas" userId="56a739bb-ad64-4ed0-b903-39ee9f96f0e4" providerId="ADAL" clId="{315FE670-68EA-4C52-A234-BAD7FC75B1DC}" dt="2020-10-08T09:32:39.333" v="253"/>
          <ac:picMkLst>
            <pc:docMk/>
            <pc:sldMk cId="1846391632" sldId="257"/>
            <ac:picMk id="15" creationId="{62F732B1-254F-4C0C-8CA2-4A310C1C25B9}"/>
          </ac:picMkLst>
        </pc:picChg>
        <pc:picChg chg="add del mod">
          <ac:chgData name="Thomas" userId="56a739bb-ad64-4ed0-b903-39ee9f96f0e4" providerId="ADAL" clId="{315FE670-68EA-4C52-A234-BAD7FC75B1DC}" dt="2020-10-08T09:32:39.333" v="253"/>
          <ac:picMkLst>
            <pc:docMk/>
            <pc:sldMk cId="1846391632" sldId="257"/>
            <ac:picMk id="17" creationId="{3B7F15D4-3648-4897-99D8-29087F1DCA80}"/>
          </ac:picMkLst>
        </pc:picChg>
        <pc:picChg chg="add del mod">
          <ac:chgData name="Thomas" userId="56a739bb-ad64-4ed0-b903-39ee9f96f0e4" providerId="ADAL" clId="{315FE670-68EA-4C52-A234-BAD7FC75B1DC}" dt="2020-10-08T09:32:39.333" v="253"/>
          <ac:picMkLst>
            <pc:docMk/>
            <pc:sldMk cId="1846391632" sldId="257"/>
            <ac:picMk id="19" creationId="{F3CA6419-A933-4AB8-84C7-AF398246AAD9}"/>
          </ac:picMkLst>
        </pc:picChg>
        <pc:picChg chg="add del mod">
          <ac:chgData name="Thomas" userId="56a739bb-ad64-4ed0-b903-39ee9f96f0e4" providerId="ADAL" clId="{315FE670-68EA-4C52-A234-BAD7FC75B1DC}" dt="2020-10-08T09:32:39.333" v="253"/>
          <ac:picMkLst>
            <pc:docMk/>
            <pc:sldMk cId="1846391632" sldId="257"/>
            <ac:picMk id="21" creationId="{08942D34-1FA2-4B35-BFED-2F2C284345DD}"/>
          </ac:picMkLst>
        </pc:picChg>
        <pc:picChg chg="add del mod">
          <ac:chgData name="Thomas" userId="56a739bb-ad64-4ed0-b903-39ee9f96f0e4" providerId="ADAL" clId="{315FE670-68EA-4C52-A234-BAD7FC75B1DC}" dt="2020-10-08T09:32:39.333" v="253"/>
          <ac:picMkLst>
            <pc:docMk/>
            <pc:sldMk cId="1846391632" sldId="257"/>
            <ac:picMk id="23" creationId="{180030EB-D426-437A-9A56-2DDBF74E13EF}"/>
          </ac:picMkLst>
        </pc:picChg>
        <pc:picChg chg="add del mod">
          <ac:chgData name="Thomas" userId="56a739bb-ad64-4ed0-b903-39ee9f96f0e4" providerId="ADAL" clId="{315FE670-68EA-4C52-A234-BAD7FC75B1DC}" dt="2020-10-08T09:32:39.333" v="253"/>
          <ac:picMkLst>
            <pc:docMk/>
            <pc:sldMk cId="1846391632" sldId="257"/>
            <ac:picMk id="25" creationId="{C35D0677-D885-4665-9BD9-D413DD142848}"/>
          </ac:picMkLst>
        </pc:picChg>
        <pc:picChg chg="add del mod">
          <ac:chgData name="Thomas" userId="56a739bb-ad64-4ed0-b903-39ee9f96f0e4" providerId="ADAL" clId="{315FE670-68EA-4C52-A234-BAD7FC75B1DC}" dt="2020-10-08T09:32:39.333" v="253"/>
          <ac:picMkLst>
            <pc:docMk/>
            <pc:sldMk cId="1846391632" sldId="257"/>
            <ac:picMk id="27" creationId="{794BF231-FADF-4B75-B915-DCDF892BE362}"/>
          </ac:picMkLst>
        </pc:picChg>
        <pc:picChg chg="add del mod">
          <ac:chgData name="Thomas" userId="56a739bb-ad64-4ed0-b903-39ee9f96f0e4" providerId="ADAL" clId="{315FE670-68EA-4C52-A234-BAD7FC75B1DC}" dt="2020-10-08T09:32:39.333" v="253"/>
          <ac:picMkLst>
            <pc:docMk/>
            <pc:sldMk cId="1846391632" sldId="257"/>
            <ac:picMk id="29" creationId="{B8A9DD5A-D6F7-4E73-8ED7-10CC1937E365}"/>
          </ac:picMkLst>
        </pc:picChg>
        <pc:picChg chg="add del mod">
          <ac:chgData name="Thomas" userId="56a739bb-ad64-4ed0-b903-39ee9f96f0e4" providerId="ADAL" clId="{315FE670-68EA-4C52-A234-BAD7FC75B1DC}" dt="2020-10-08T09:32:39.333" v="253"/>
          <ac:picMkLst>
            <pc:docMk/>
            <pc:sldMk cId="1846391632" sldId="257"/>
            <ac:picMk id="31" creationId="{58E0155D-407E-49B4-BAB0-E9399EEAC45B}"/>
          </ac:picMkLst>
        </pc:picChg>
        <pc:picChg chg="add del mod">
          <ac:chgData name="Thomas" userId="56a739bb-ad64-4ed0-b903-39ee9f96f0e4" providerId="ADAL" clId="{315FE670-68EA-4C52-A234-BAD7FC75B1DC}" dt="2020-10-08T09:32:39.333" v="253"/>
          <ac:picMkLst>
            <pc:docMk/>
            <pc:sldMk cId="1846391632" sldId="257"/>
            <ac:picMk id="33" creationId="{0058C589-9893-478A-97D4-82580B88A22A}"/>
          </ac:picMkLst>
        </pc:picChg>
        <pc:picChg chg="add del mod">
          <ac:chgData name="Thomas" userId="56a739bb-ad64-4ed0-b903-39ee9f96f0e4" providerId="ADAL" clId="{315FE670-68EA-4C52-A234-BAD7FC75B1DC}" dt="2020-10-08T09:32:39.333" v="253"/>
          <ac:picMkLst>
            <pc:docMk/>
            <pc:sldMk cId="1846391632" sldId="257"/>
            <ac:picMk id="35" creationId="{40782A38-2068-4AC3-B17B-55FEC2B1500F}"/>
          </ac:picMkLst>
        </pc:picChg>
        <pc:picChg chg="add del mod">
          <ac:chgData name="Thomas" userId="56a739bb-ad64-4ed0-b903-39ee9f96f0e4" providerId="ADAL" clId="{315FE670-68EA-4C52-A234-BAD7FC75B1DC}" dt="2020-10-08T09:32:39.333" v="253"/>
          <ac:picMkLst>
            <pc:docMk/>
            <pc:sldMk cId="1846391632" sldId="257"/>
            <ac:picMk id="37" creationId="{296B3583-E58F-4A44-84D8-B4D8B073D98B}"/>
          </ac:picMkLst>
        </pc:picChg>
        <pc:picChg chg="add del mod">
          <ac:chgData name="Thomas" userId="56a739bb-ad64-4ed0-b903-39ee9f96f0e4" providerId="ADAL" clId="{315FE670-68EA-4C52-A234-BAD7FC75B1DC}" dt="2020-10-08T09:32:39.333" v="253"/>
          <ac:picMkLst>
            <pc:docMk/>
            <pc:sldMk cId="1846391632" sldId="257"/>
            <ac:picMk id="39" creationId="{7AF7146A-8703-4B3C-AB93-8D29D99121CD}"/>
          </ac:picMkLst>
        </pc:picChg>
        <pc:picChg chg="add del mod">
          <ac:chgData name="Thomas" userId="56a739bb-ad64-4ed0-b903-39ee9f96f0e4" providerId="ADAL" clId="{315FE670-68EA-4C52-A234-BAD7FC75B1DC}" dt="2020-10-08T09:32:39.333" v="253"/>
          <ac:picMkLst>
            <pc:docMk/>
            <pc:sldMk cId="1846391632" sldId="257"/>
            <ac:picMk id="41" creationId="{7B2B06ED-2706-4670-BEAE-6C828515F634}"/>
          </ac:picMkLst>
        </pc:picChg>
        <pc:picChg chg="add del mod">
          <ac:chgData name="Thomas" userId="56a739bb-ad64-4ed0-b903-39ee9f96f0e4" providerId="ADAL" clId="{315FE670-68EA-4C52-A234-BAD7FC75B1DC}" dt="2020-10-08T09:32:39.333" v="253"/>
          <ac:picMkLst>
            <pc:docMk/>
            <pc:sldMk cId="1846391632" sldId="257"/>
            <ac:picMk id="43" creationId="{F6FC9855-5A51-4BD5-97D7-7AC5567531D0}"/>
          </ac:picMkLst>
        </pc:picChg>
        <pc:picChg chg="add del mod">
          <ac:chgData name="Thomas" userId="56a739bb-ad64-4ed0-b903-39ee9f96f0e4" providerId="ADAL" clId="{315FE670-68EA-4C52-A234-BAD7FC75B1DC}" dt="2020-10-08T09:32:39.333" v="253"/>
          <ac:picMkLst>
            <pc:docMk/>
            <pc:sldMk cId="1846391632" sldId="257"/>
            <ac:picMk id="45" creationId="{41210AF5-7D47-4C37-8B94-1D09B7C45C7D}"/>
          </ac:picMkLst>
        </pc:picChg>
        <pc:picChg chg="add del mod">
          <ac:chgData name="Thomas" userId="56a739bb-ad64-4ed0-b903-39ee9f96f0e4" providerId="ADAL" clId="{315FE670-68EA-4C52-A234-BAD7FC75B1DC}" dt="2020-10-08T09:32:39.333" v="253"/>
          <ac:picMkLst>
            <pc:docMk/>
            <pc:sldMk cId="1846391632" sldId="257"/>
            <ac:picMk id="47" creationId="{72218F9A-330C-4D90-B998-FB53F5F88224}"/>
          </ac:picMkLst>
        </pc:picChg>
        <pc:picChg chg="add del mod">
          <ac:chgData name="Thomas" userId="56a739bb-ad64-4ed0-b903-39ee9f96f0e4" providerId="ADAL" clId="{315FE670-68EA-4C52-A234-BAD7FC75B1DC}" dt="2020-10-08T09:32:39.333" v="253"/>
          <ac:picMkLst>
            <pc:docMk/>
            <pc:sldMk cId="1846391632" sldId="257"/>
            <ac:picMk id="49" creationId="{54DEEDD1-3CFF-41A0-BA95-FA78E106E48D}"/>
          </ac:picMkLst>
        </pc:picChg>
        <pc:picChg chg="add del mod">
          <ac:chgData name="Thomas" userId="56a739bb-ad64-4ed0-b903-39ee9f96f0e4" providerId="ADAL" clId="{315FE670-68EA-4C52-A234-BAD7FC75B1DC}" dt="2020-10-08T09:32:39.333" v="253"/>
          <ac:picMkLst>
            <pc:docMk/>
            <pc:sldMk cId="1846391632" sldId="257"/>
            <ac:picMk id="51" creationId="{C69A646A-2833-4461-B65E-0FCE553D8F56}"/>
          </ac:picMkLst>
        </pc:picChg>
        <pc:picChg chg="add mod ord">
          <ac:chgData name="Thomas" userId="56a739bb-ad64-4ed0-b903-39ee9f96f0e4" providerId="ADAL" clId="{315FE670-68EA-4C52-A234-BAD7FC75B1DC}" dt="2020-10-08T09:49:52.325" v="682" actId="1035"/>
          <ac:picMkLst>
            <pc:docMk/>
            <pc:sldMk cId="1846391632" sldId="257"/>
            <ac:picMk id="53" creationId="{1FF533FF-8AC4-4771-BAD6-1FF01406B973}"/>
          </ac:picMkLst>
        </pc:picChg>
        <pc:picChg chg="add mod modCrop">
          <ac:chgData name="Thomas" userId="56a739bb-ad64-4ed0-b903-39ee9f96f0e4" providerId="ADAL" clId="{315FE670-68EA-4C52-A234-BAD7FC75B1DC}" dt="2020-10-08T09:49:52.325" v="682" actId="1035"/>
          <ac:picMkLst>
            <pc:docMk/>
            <pc:sldMk cId="1846391632" sldId="257"/>
            <ac:picMk id="55" creationId="{A891DE59-BCF9-4268-A729-50C366C32458}"/>
          </ac:picMkLst>
        </pc:picChg>
        <pc:picChg chg="add mod">
          <ac:chgData name="Thomas" userId="56a739bb-ad64-4ed0-b903-39ee9f96f0e4" providerId="ADAL" clId="{315FE670-68EA-4C52-A234-BAD7FC75B1DC}" dt="2020-10-08T09:49:52.325" v="682" actId="1035"/>
          <ac:picMkLst>
            <pc:docMk/>
            <pc:sldMk cId="1846391632" sldId="257"/>
            <ac:picMk id="57" creationId="{2325AC58-3661-4F08-8D72-509688FE3A69}"/>
          </ac:picMkLst>
        </pc:picChg>
        <pc:picChg chg="add mod">
          <ac:chgData name="Thomas" userId="56a739bb-ad64-4ed0-b903-39ee9f96f0e4" providerId="ADAL" clId="{315FE670-68EA-4C52-A234-BAD7FC75B1DC}" dt="2020-10-08T09:51:31.458" v="734" actId="1038"/>
          <ac:picMkLst>
            <pc:docMk/>
            <pc:sldMk cId="1846391632" sldId="257"/>
            <ac:picMk id="59" creationId="{FFFF23BC-3D2E-4C78-BAD5-D4A1D6C32692}"/>
          </ac:picMkLst>
        </pc:picChg>
        <pc:picChg chg="add mod modCrop">
          <ac:chgData name="Thomas" userId="56a739bb-ad64-4ed0-b903-39ee9f96f0e4" providerId="ADAL" clId="{315FE670-68EA-4C52-A234-BAD7FC75B1DC}" dt="2020-10-08T09:51:31.458" v="734" actId="1038"/>
          <ac:picMkLst>
            <pc:docMk/>
            <pc:sldMk cId="1846391632" sldId="257"/>
            <ac:picMk id="61" creationId="{6B2243F9-45D3-4CED-B2AE-0D0E95E45CA9}"/>
          </ac:picMkLst>
        </pc:picChg>
        <pc:picChg chg="add mod">
          <ac:chgData name="Thomas" userId="56a739bb-ad64-4ed0-b903-39ee9f96f0e4" providerId="ADAL" clId="{315FE670-68EA-4C52-A234-BAD7FC75B1DC}" dt="2020-10-08T09:51:26.652" v="725" actId="1038"/>
          <ac:picMkLst>
            <pc:docMk/>
            <pc:sldMk cId="1846391632" sldId="257"/>
            <ac:picMk id="63" creationId="{5776D251-EB36-4377-B8C6-A1A14EFE15BA}"/>
          </ac:picMkLst>
        </pc:picChg>
        <pc:picChg chg="add mod modCrop">
          <ac:chgData name="Thomas" userId="56a739bb-ad64-4ed0-b903-39ee9f96f0e4" providerId="ADAL" clId="{315FE670-68EA-4C52-A234-BAD7FC75B1DC}" dt="2020-10-08T09:51:13.878" v="711" actId="1076"/>
          <ac:picMkLst>
            <pc:docMk/>
            <pc:sldMk cId="1846391632" sldId="257"/>
            <ac:picMk id="65" creationId="{E8B47119-B264-430E-A65B-52EBEFD132C2}"/>
          </ac:picMkLst>
        </pc:picChg>
        <pc:picChg chg="add mod">
          <ac:chgData name="Thomas" userId="56a739bb-ad64-4ed0-b903-39ee9f96f0e4" providerId="ADAL" clId="{315FE670-68EA-4C52-A234-BAD7FC75B1DC}" dt="2020-10-08T09:51:26.652" v="725" actId="1038"/>
          <ac:picMkLst>
            <pc:docMk/>
            <pc:sldMk cId="1846391632" sldId="257"/>
            <ac:picMk id="67" creationId="{58851F7C-805D-4F48-A8C7-983D15EDC5F5}"/>
          </ac:picMkLst>
        </pc:picChg>
        <pc:picChg chg="add mod">
          <ac:chgData name="Thomas" userId="56a739bb-ad64-4ed0-b903-39ee9f96f0e4" providerId="ADAL" clId="{315FE670-68EA-4C52-A234-BAD7FC75B1DC}" dt="2020-10-08T09:51:26.652" v="725" actId="1038"/>
          <ac:picMkLst>
            <pc:docMk/>
            <pc:sldMk cId="1846391632" sldId="257"/>
            <ac:picMk id="69" creationId="{E62EE9EE-B249-4D76-B653-062015BEDCE3}"/>
          </ac:picMkLst>
        </pc:picChg>
        <pc:picChg chg="add mod">
          <ac:chgData name="Thomas" userId="56a739bb-ad64-4ed0-b903-39ee9f96f0e4" providerId="ADAL" clId="{315FE670-68EA-4C52-A234-BAD7FC75B1DC}" dt="2020-10-08T09:51:26.652" v="725" actId="1038"/>
          <ac:picMkLst>
            <pc:docMk/>
            <pc:sldMk cId="1846391632" sldId="257"/>
            <ac:picMk id="71" creationId="{3016EF33-09FC-4DC8-A823-499CF2A45B8E}"/>
          </ac:picMkLst>
        </pc:picChg>
        <pc:picChg chg="add mod">
          <ac:chgData name="Thomas" userId="56a739bb-ad64-4ed0-b903-39ee9f96f0e4" providerId="ADAL" clId="{315FE670-68EA-4C52-A234-BAD7FC75B1DC}" dt="2020-10-08T09:51:26.652" v="725" actId="1038"/>
          <ac:picMkLst>
            <pc:docMk/>
            <pc:sldMk cId="1846391632" sldId="257"/>
            <ac:picMk id="73" creationId="{BEC1FCE4-C285-4298-ACE1-ADDE318D26D7}"/>
          </ac:picMkLst>
        </pc:picChg>
        <pc:picChg chg="add mod">
          <ac:chgData name="Thomas" userId="56a739bb-ad64-4ed0-b903-39ee9f96f0e4" providerId="ADAL" clId="{315FE670-68EA-4C52-A234-BAD7FC75B1DC}" dt="2020-10-08T09:52:07.538" v="738" actId="1076"/>
          <ac:picMkLst>
            <pc:docMk/>
            <pc:sldMk cId="1846391632" sldId="257"/>
            <ac:picMk id="75" creationId="{34987DBD-F24B-42D9-804F-CBFD75979209}"/>
          </ac:picMkLst>
        </pc:picChg>
        <pc:picChg chg="add mod">
          <ac:chgData name="Thomas" userId="56a739bb-ad64-4ed0-b903-39ee9f96f0e4" providerId="ADAL" clId="{315FE670-68EA-4C52-A234-BAD7FC75B1DC}" dt="2020-10-08T09:52:03.885" v="737" actId="1076"/>
          <ac:picMkLst>
            <pc:docMk/>
            <pc:sldMk cId="1846391632" sldId="257"/>
            <ac:picMk id="77" creationId="{48D3229A-9AD1-45F9-BBA3-65DDD8DDD5BC}"/>
          </ac:picMkLst>
        </pc:picChg>
        <pc:picChg chg="add mod">
          <ac:chgData name="Thomas" userId="56a739bb-ad64-4ed0-b903-39ee9f96f0e4" providerId="ADAL" clId="{315FE670-68EA-4C52-A234-BAD7FC75B1DC}" dt="2020-10-08T09:52:11.012" v="739" actId="1076"/>
          <ac:picMkLst>
            <pc:docMk/>
            <pc:sldMk cId="1846391632" sldId="257"/>
            <ac:picMk id="79" creationId="{5D6448EB-EA99-4301-A940-72A3D20053F4}"/>
          </ac:picMkLst>
        </pc:picChg>
        <pc:picChg chg="add mod">
          <ac:chgData name="Thomas" userId="56a739bb-ad64-4ed0-b903-39ee9f96f0e4" providerId="ADAL" clId="{315FE670-68EA-4C52-A234-BAD7FC75B1DC}" dt="2020-10-08T09:52:15.453" v="740" actId="1076"/>
          <ac:picMkLst>
            <pc:docMk/>
            <pc:sldMk cId="1846391632" sldId="257"/>
            <ac:picMk id="81" creationId="{3D752901-AAF1-407A-8CA3-52CC2913A328}"/>
          </ac:picMkLst>
        </pc:picChg>
        <pc:picChg chg="add mod">
          <ac:chgData name="Thomas" userId="56a739bb-ad64-4ed0-b903-39ee9f96f0e4" providerId="ADAL" clId="{315FE670-68EA-4C52-A234-BAD7FC75B1DC}" dt="2020-10-08T09:51:26.652" v="725" actId="1038"/>
          <ac:picMkLst>
            <pc:docMk/>
            <pc:sldMk cId="1846391632" sldId="257"/>
            <ac:picMk id="83" creationId="{59B9FD6A-B8AC-4594-BCFD-A2D3868C274A}"/>
          </ac:picMkLst>
        </pc:picChg>
        <pc:picChg chg="add mod">
          <ac:chgData name="Thomas" userId="56a739bb-ad64-4ed0-b903-39ee9f96f0e4" providerId="ADAL" clId="{315FE670-68EA-4C52-A234-BAD7FC75B1DC}" dt="2020-10-08T09:52:36.168" v="745" actId="1076"/>
          <ac:picMkLst>
            <pc:docMk/>
            <pc:sldMk cId="1846391632" sldId="257"/>
            <ac:picMk id="85" creationId="{9D6FF222-E16C-41B8-B9F4-58F8D9AF815D}"/>
          </ac:picMkLst>
        </pc:picChg>
        <pc:picChg chg="add mod">
          <ac:chgData name="Thomas" userId="56a739bb-ad64-4ed0-b903-39ee9f96f0e4" providerId="ADAL" clId="{315FE670-68EA-4C52-A234-BAD7FC75B1DC}" dt="2020-10-08T09:51:26.652" v="725" actId="1038"/>
          <ac:picMkLst>
            <pc:docMk/>
            <pc:sldMk cId="1846391632" sldId="257"/>
            <ac:picMk id="87" creationId="{42B8ED30-78D5-48EA-919F-BF4C4D6BBF4A}"/>
          </ac:picMkLst>
        </pc:picChg>
        <pc:picChg chg="add mod">
          <ac:chgData name="Thomas" userId="56a739bb-ad64-4ed0-b903-39ee9f96f0e4" providerId="ADAL" clId="{315FE670-68EA-4C52-A234-BAD7FC75B1DC}" dt="2020-10-08T09:50:56.280" v="710" actId="13822"/>
          <ac:picMkLst>
            <pc:docMk/>
            <pc:sldMk cId="1846391632" sldId="257"/>
            <ac:picMk id="89" creationId="{C25C4AE7-DD25-4FDC-806B-ED599641C08E}"/>
          </ac:picMkLst>
        </pc:picChg>
        <pc:picChg chg="add del mod">
          <ac:chgData name="Thomas" userId="56a739bb-ad64-4ed0-b903-39ee9f96f0e4" providerId="ADAL" clId="{315FE670-68EA-4C52-A234-BAD7FC75B1DC}" dt="2020-10-08T09:47:03.707" v="554"/>
          <ac:picMkLst>
            <pc:docMk/>
            <pc:sldMk cId="1846391632" sldId="257"/>
            <ac:picMk id="91" creationId="{466F05D1-F881-4878-8DAC-95D1C267A28E}"/>
          </ac:picMkLst>
        </pc:picChg>
        <pc:picChg chg="add del mod">
          <ac:chgData name="Thomas" userId="56a739bb-ad64-4ed0-b903-39ee9f96f0e4" providerId="ADAL" clId="{315FE670-68EA-4C52-A234-BAD7FC75B1DC}" dt="2020-10-08T09:47:03.707" v="554"/>
          <ac:picMkLst>
            <pc:docMk/>
            <pc:sldMk cId="1846391632" sldId="257"/>
            <ac:picMk id="93" creationId="{EA5DAA71-8B44-4D12-87CE-5FDEC7C5DBB4}"/>
          </ac:picMkLst>
        </pc:picChg>
        <pc:picChg chg="add del mod">
          <ac:chgData name="Thomas" userId="56a739bb-ad64-4ed0-b903-39ee9f96f0e4" providerId="ADAL" clId="{315FE670-68EA-4C52-A234-BAD7FC75B1DC}" dt="2020-10-08T09:47:03.707" v="554"/>
          <ac:picMkLst>
            <pc:docMk/>
            <pc:sldMk cId="1846391632" sldId="257"/>
            <ac:picMk id="95" creationId="{CB90D3E4-E753-41A1-9C2F-EBF533C1AFC6}"/>
          </ac:picMkLst>
        </pc:picChg>
        <pc:picChg chg="add mod">
          <ac:chgData name="Thomas" userId="56a739bb-ad64-4ed0-b903-39ee9f96f0e4" providerId="ADAL" clId="{315FE670-68EA-4C52-A234-BAD7FC75B1DC}" dt="2020-10-08T09:50:10.579" v="704" actId="1038"/>
          <ac:picMkLst>
            <pc:docMk/>
            <pc:sldMk cId="1846391632" sldId="257"/>
            <ac:picMk id="97" creationId="{9F9F9953-D761-455F-804C-6100CD9E887B}"/>
          </ac:picMkLst>
        </pc:picChg>
        <pc:picChg chg="add mod">
          <ac:chgData name="Thomas" userId="56a739bb-ad64-4ed0-b903-39ee9f96f0e4" providerId="ADAL" clId="{315FE670-68EA-4C52-A234-BAD7FC75B1DC}" dt="2020-10-08T09:50:10.579" v="704" actId="1038"/>
          <ac:picMkLst>
            <pc:docMk/>
            <pc:sldMk cId="1846391632" sldId="257"/>
            <ac:picMk id="99" creationId="{33B36392-8432-4712-8ECE-14D70893C7D2}"/>
          </ac:picMkLst>
        </pc:picChg>
        <pc:picChg chg="add mod">
          <ac:chgData name="Thomas" userId="56a739bb-ad64-4ed0-b903-39ee9f96f0e4" providerId="ADAL" clId="{315FE670-68EA-4C52-A234-BAD7FC75B1DC}" dt="2020-10-08T09:50:10.579" v="704" actId="1038"/>
          <ac:picMkLst>
            <pc:docMk/>
            <pc:sldMk cId="1846391632" sldId="257"/>
            <ac:picMk id="101" creationId="{83D73A67-61B5-439E-B23B-17E586A8E421}"/>
          </ac:picMkLst>
        </pc:picChg>
        <pc:picChg chg="add mod">
          <ac:chgData name="Thomas" userId="56a739bb-ad64-4ed0-b903-39ee9f96f0e4" providerId="ADAL" clId="{315FE670-68EA-4C52-A234-BAD7FC75B1DC}" dt="2020-10-08T09:52:24.504" v="742" actId="1076"/>
          <ac:picMkLst>
            <pc:docMk/>
            <pc:sldMk cId="1846391632" sldId="257"/>
            <ac:picMk id="2050" creationId="{9D1753F7-84FA-43BC-8592-443A577CE05D}"/>
          </ac:picMkLst>
        </pc:picChg>
      </pc:sldChg>
      <pc:sldChg chg="addSp delSp modSp new add del mod setBg">
        <pc:chgData name="Thomas" userId="56a739bb-ad64-4ed0-b903-39ee9f96f0e4" providerId="ADAL" clId="{315FE670-68EA-4C52-A234-BAD7FC75B1DC}" dt="2020-10-08T09:55:59.553" v="784" actId="47"/>
        <pc:sldMkLst>
          <pc:docMk/>
          <pc:sldMk cId="1330076559" sldId="258"/>
        </pc:sldMkLst>
        <pc:spChg chg="mod">
          <ac:chgData name="Thomas" userId="56a739bb-ad64-4ed0-b903-39ee9f96f0e4" providerId="ADAL" clId="{315FE670-68EA-4C52-A234-BAD7FC75B1DC}" dt="2020-10-08T09:31:18.197" v="175" actId="26606"/>
          <ac:spMkLst>
            <pc:docMk/>
            <pc:sldMk cId="1330076559" sldId="258"/>
            <ac:spMk id="2" creationId="{A15D3C04-12C8-4892-84BE-8408CD1893F2}"/>
          </ac:spMkLst>
        </pc:spChg>
        <pc:spChg chg="mod">
          <ac:chgData name="Thomas" userId="56a739bb-ad64-4ed0-b903-39ee9f96f0e4" providerId="ADAL" clId="{315FE670-68EA-4C52-A234-BAD7FC75B1DC}" dt="2020-10-08T09:31:18.197" v="175" actId="26606"/>
          <ac:spMkLst>
            <pc:docMk/>
            <pc:sldMk cId="1330076559" sldId="258"/>
            <ac:spMk id="3" creationId="{6AD892AA-6B21-468E-9FE9-9448BA9ABA9B}"/>
          </ac:spMkLst>
        </pc:spChg>
        <pc:spChg chg="add mod ord">
          <ac:chgData name="Thomas" userId="56a739bb-ad64-4ed0-b903-39ee9f96f0e4" providerId="ADAL" clId="{315FE670-68EA-4C52-A234-BAD7FC75B1DC}" dt="2020-10-08T09:31:18.197" v="175" actId="26606"/>
          <ac:spMkLst>
            <pc:docMk/>
            <pc:sldMk cId="1330076559" sldId="258"/>
            <ac:spMk id="6" creationId="{2BB4DD3D-04C9-4BD3-A332-6FC6A5C26BAB}"/>
          </ac:spMkLst>
        </pc:spChg>
        <pc:spChg chg="add del">
          <ac:chgData name="Thomas" userId="56a739bb-ad64-4ed0-b903-39ee9f96f0e4" providerId="ADAL" clId="{315FE670-68EA-4C52-A234-BAD7FC75B1DC}" dt="2020-10-08T09:31:18.197" v="175" actId="26606"/>
          <ac:spMkLst>
            <pc:docMk/>
            <pc:sldMk cId="1330076559" sldId="258"/>
            <ac:spMk id="71" creationId="{2CB962CF-61A3-4EF9-94F6-7C59B0329524}"/>
          </ac:spMkLst>
        </pc:spChg>
        <pc:picChg chg="add mod">
          <ac:chgData name="Thomas" userId="56a739bb-ad64-4ed0-b903-39ee9f96f0e4" providerId="ADAL" clId="{315FE670-68EA-4C52-A234-BAD7FC75B1DC}" dt="2020-10-08T09:31:18.197" v="175" actId="26606"/>
          <ac:picMkLst>
            <pc:docMk/>
            <pc:sldMk cId="1330076559" sldId="258"/>
            <ac:picMk id="5" creationId="{E87A5C6C-261A-4CD7-9692-23AD47C9D194}"/>
          </ac:picMkLst>
        </pc:picChg>
        <pc:picChg chg="add mod">
          <ac:chgData name="Thomas" userId="56a739bb-ad64-4ed0-b903-39ee9f96f0e4" providerId="ADAL" clId="{315FE670-68EA-4C52-A234-BAD7FC75B1DC}" dt="2020-10-08T09:31:18.197" v="175" actId="26606"/>
          <ac:picMkLst>
            <pc:docMk/>
            <pc:sldMk cId="1330076559" sldId="258"/>
            <ac:picMk id="1026" creationId="{E39BE555-4B9C-4065-B264-70F7B50132F2}"/>
          </ac:picMkLst>
        </pc:picChg>
      </pc:sldChg>
      <pc:sldChg chg="delSp new mod modClrScheme chgLayout">
        <pc:chgData name="Thomas" userId="56a739bb-ad64-4ed0-b903-39ee9f96f0e4" providerId="ADAL" clId="{315FE670-68EA-4C52-A234-BAD7FC75B1DC}" dt="2020-10-08T09:55:02.972" v="769" actId="700"/>
        <pc:sldMkLst>
          <pc:docMk/>
          <pc:sldMk cId="2605543227" sldId="259"/>
        </pc:sldMkLst>
        <pc:spChg chg="del">
          <ac:chgData name="Thomas" userId="56a739bb-ad64-4ed0-b903-39ee9f96f0e4" providerId="ADAL" clId="{315FE670-68EA-4C52-A234-BAD7FC75B1DC}" dt="2020-10-08T09:55:02.972" v="769" actId="700"/>
          <ac:spMkLst>
            <pc:docMk/>
            <pc:sldMk cId="2605543227" sldId="259"/>
            <ac:spMk id="2" creationId="{B84E0476-4708-40E4-AB06-6F73024A6334}"/>
          </ac:spMkLst>
        </pc:spChg>
        <pc:spChg chg="del">
          <ac:chgData name="Thomas" userId="56a739bb-ad64-4ed0-b903-39ee9f96f0e4" providerId="ADAL" clId="{315FE670-68EA-4C52-A234-BAD7FC75B1DC}" dt="2020-10-08T09:55:02.972" v="769" actId="700"/>
          <ac:spMkLst>
            <pc:docMk/>
            <pc:sldMk cId="2605543227" sldId="259"/>
            <ac:spMk id="3" creationId="{0C5FEC07-7B17-4EBA-BD3E-70C3CCFF0C67}"/>
          </ac:spMkLst>
        </pc:spChg>
      </pc:sldChg>
      <pc:sldChg chg="new add del">
        <pc:chgData name="Thomas" userId="56a739bb-ad64-4ed0-b903-39ee9f96f0e4" providerId="ADAL" clId="{315FE670-68EA-4C52-A234-BAD7FC75B1DC}" dt="2020-10-08T09:55:59.068" v="783" actId="680"/>
        <pc:sldMkLst>
          <pc:docMk/>
          <pc:sldMk cId="1331606826" sldId="260"/>
        </pc:sldMkLst>
      </pc:sldChg>
      <pc:sldChg chg="new del">
        <pc:chgData name="Thomas" userId="56a739bb-ad64-4ed0-b903-39ee9f96f0e4" providerId="ADAL" clId="{315FE670-68EA-4C52-A234-BAD7FC75B1DC}" dt="2020-10-08T09:58:52.258" v="804" actId="47"/>
        <pc:sldMkLst>
          <pc:docMk/>
          <pc:sldMk cId="1634177801" sldId="260"/>
        </pc:sldMkLst>
      </pc:sldChg>
      <pc:sldChg chg="addSp delSp modSp new del mod chgLayout">
        <pc:chgData name="Thomas" userId="56a739bb-ad64-4ed0-b903-39ee9f96f0e4" providerId="ADAL" clId="{315FE670-68EA-4C52-A234-BAD7FC75B1DC}" dt="2020-10-08T09:55:57.663" v="781" actId="680"/>
        <pc:sldMkLst>
          <pc:docMk/>
          <pc:sldMk cId="2010906100" sldId="260"/>
        </pc:sldMkLst>
        <pc:spChg chg="add del">
          <ac:chgData name="Thomas" userId="56a739bb-ad64-4ed0-b903-39ee9f96f0e4" providerId="ADAL" clId="{315FE670-68EA-4C52-A234-BAD7FC75B1DC}" dt="2020-10-08T09:55:57.078" v="780" actId="700"/>
          <ac:spMkLst>
            <pc:docMk/>
            <pc:sldMk cId="2010906100" sldId="260"/>
            <ac:spMk id="2" creationId="{D80293D7-D979-4005-AB78-FC4543B9208D}"/>
          </ac:spMkLst>
        </pc:spChg>
        <pc:spChg chg="add del">
          <ac:chgData name="Thomas" userId="56a739bb-ad64-4ed0-b903-39ee9f96f0e4" providerId="ADAL" clId="{315FE670-68EA-4C52-A234-BAD7FC75B1DC}" dt="2020-10-08T09:55:57.078" v="780" actId="700"/>
          <ac:spMkLst>
            <pc:docMk/>
            <pc:sldMk cId="2010906100" sldId="260"/>
            <ac:spMk id="3" creationId="{C9B7A0C1-F812-423B-917E-C3830C1CA972}"/>
          </ac:spMkLst>
        </pc:spChg>
        <pc:spChg chg="add del mod ord">
          <ac:chgData name="Thomas" userId="56a739bb-ad64-4ed0-b903-39ee9f96f0e4" providerId="ADAL" clId="{315FE670-68EA-4C52-A234-BAD7FC75B1DC}" dt="2020-10-08T09:55:57.078" v="780" actId="700"/>
          <ac:spMkLst>
            <pc:docMk/>
            <pc:sldMk cId="2010906100" sldId="260"/>
            <ac:spMk id="4" creationId="{15FDC013-ED25-4496-B87D-BDD4ADA74868}"/>
          </ac:spMkLst>
        </pc:spChg>
        <pc:spChg chg="add del mod ord">
          <ac:chgData name="Thomas" userId="56a739bb-ad64-4ed0-b903-39ee9f96f0e4" providerId="ADAL" clId="{315FE670-68EA-4C52-A234-BAD7FC75B1DC}" dt="2020-10-08T09:55:57.078" v="780" actId="700"/>
          <ac:spMkLst>
            <pc:docMk/>
            <pc:sldMk cId="2010906100" sldId="260"/>
            <ac:spMk id="5" creationId="{D1389B43-29D2-4DAB-9094-EE4326F328E3}"/>
          </ac:spMkLst>
        </pc:spChg>
        <pc:spChg chg="add del mod ord">
          <ac:chgData name="Thomas" userId="56a739bb-ad64-4ed0-b903-39ee9f96f0e4" providerId="ADAL" clId="{315FE670-68EA-4C52-A234-BAD7FC75B1DC}" dt="2020-10-08T09:55:56.317" v="779" actId="700"/>
          <ac:spMkLst>
            <pc:docMk/>
            <pc:sldMk cId="2010906100" sldId="260"/>
            <ac:spMk id="6" creationId="{30A85AB1-6694-4234-BC74-5C3D8893AFFE}"/>
          </ac:spMkLst>
        </pc:spChg>
        <pc:spChg chg="add del mod ord">
          <ac:chgData name="Thomas" userId="56a739bb-ad64-4ed0-b903-39ee9f96f0e4" providerId="ADAL" clId="{315FE670-68EA-4C52-A234-BAD7FC75B1DC}" dt="2020-10-08T09:55:56.317" v="779" actId="700"/>
          <ac:spMkLst>
            <pc:docMk/>
            <pc:sldMk cId="2010906100" sldId="260"/>
            <ac:spMk id="7" creationId="{27D95FCC-B566-4BAE-A680-2231B7CC35FE}"/>
          </ac:spMkLst>
        </pc:spChg>
      </pc:sldChg>
      <pc:sldMasterChg chg="modSldLayout sldLayoutOrd">
        <pc:chgData name="Thomas" userId="56a739bb-ad64-4ed0-b903-39ee9f96f0e4" providerId="ADAL" clId="{315FE670-68EA-4C52-A234-BAD7FC75B1DC}" dt="2020-10-08T09:59:15.258" v="810" actId="20578"/>
        <pc:sldMasterMkLst>
          <pc:docMk/>
          <pc:sldMasterMk cId="1079740780" sldId="2147483648"/>
        </pc:sldMasterMkLst>
        <pc:sldLayoutChg chg="mod ord">
          <pc:chgData name="Thomas" userId="56a739bb-ad64-4ed0-b903-39ee9f96f0e4" providerId="ADAL" clId="{315FE670-68EA-4C52-A234-BAD7FC75B1DC}" dt="2020-10-08T09:59:15.258" v="810" actId="20578"/>
          <pc:sldLayoutMkLst>
            <pc:docMk/>
            <pc:sldMasterMk cId="1079740780" sldId="2147483648"/>
            <pc:sldLayoutMk cId="70045724" sldId="2147483661"/>
          </pc:sldLayoutMkLst>
        </pc:sldLayoutChg>
      </pc:sldMasterChg>
      <pc:sldMasterChg chg="addSp delSp modSp add del mod addSldLayout delSldLayout modSldLayout sldLayoutOrd">
        <pc:chgData name="Thomas" userId="56a739bb-ad64-4ed0-b903-39ee9f96f0e4" providerId="ADAL" clId="{315FE670-68EA-4C52-A234-BAD7FC75B1DC}" dt="2020-10-08T09:59:06.309" v="807" actId="2696"/>
        <pc:sldMasterMkLst>
          <pc:docMk/>
          <pc:sldMasterMk cId="875438470" sldId="2147483660"/>
        </pc:sldMasterMkLst>
        <pc:spChg chg="del">
          <ac:chgData name="Thomas" userId="56a739bb-ad64-4ed0-b903-39ee9f96f0e4" providerId="ADAL" clId="{315FE670-68EA-4C52-A234-BAD7FC75B1DC}" dt="2020-10-08T09:53:50.902" v="749" actId="478"/>
          <ac:spMkLst>
            <pc:docMk/>
            <pc:sldMasterMk cId="875438470" sldId="2147483660"/>
            <ac:spMk id="2" creationId="{49DFB689-1412-4077-B0DB-B8617AAFA4FA}"/>
          </ac:spMkLst>
        </pc:spChg>
        <pc:spChg chg="del">
          <ac:chgData name="Thomas" userId="56a739bb-ad64-4ed0-b903-39ee9f96f0e4" providerId="ADAL" clId="{315FE670-68EA-4C52-A234-BAD7FC75B1DC}" dt="2020-10-08T09:53:50.902" v="749" actId="478"/>
          <ac:spMkLst>
            <pc:docMk/>
            <pc:sldMasterMk cId="875438470" sldId="2147483660"/>
            <ac:spMk id="3" creationId="{3BE06AF6-348F-404C-B9C1-659FF5B0B34E}"/>
          </ac:spMkLst>
        </pc:spChg>
        <pc:spChg chg="del">
          <ac:chgData name="Thomas" userId="56a739bb-ad64-4ed0-b903-39ee9f96f0e4" providerId="ADAL" clId="{315FE670-68EA-4C52-A234-BAD7FC75B1DC}" dt="2020-10-08T09:53:50.902" v="749" actId="478"/>
          <ac:spMkLst>
            <pc:docMk/>
            <pc:sldMasterMk cId="875438470" sldId="2147483660"/>
            <ac:spMk id="4" creationId="{E4A5BDD6-75C4-40DB-805A-D9E0CA446647}"/>
          </ac:spMkLst>
        </pc:spChg>
        <pc:spChg chg="del">
          <ac:chgData name="Thomas" userId="56a739bb-ad64-4ed0-b903-39ee9f96f0e4" providerId="ADAL" clId="{315FE670-68EA-4C52-A234-BAD7FC75B1DC}" dt="2020-10-08T09:53:50.902" v="749" actId="478"/>
          <ac:spMkLst>
            <pc:docMk/>
            <pc:sldMasterMk cId="875438470" sldId="2147483660"/>
            <ac:spMk id="5" creationId="{07F0E6A4-9AF2-4CA4-8B9B-8C42C6149EE7}"/>
          </ac:spMkLst>
        </pc:spChg>
        <pc:spChg chg="del">
          <ac:chgData name="Thomas" userId="56a739bb-ad64-4ed0-b903-39ee9f96f0e4" providerId="ADAL" clId="{315FE670-68EA-4C52-A234-BAD7FC75B1DC}" dt="2020-10-08T09:53:50.902" v="749" actId="478"/>
          <ac:spMkLst>
            <pc:docMk/>
            <pc:sldMasterMk cId="875438470" sldId="2147483660"/>
            <ac:spMk id="6" creationId="{95F7C61F-8045-4C18-863F-A8103973EEB2}"/>
          </ac:spMkLst>
        </pc:spChg>
        <pc:spChg chg="add del mod">
          <ac:chgData name="Thomas" userId="56a739bb-ad64-4ed0-b903-39ee9f96f0e4" providerId="ADAL" clId="{315FE670-68EA-4C52-A234-BAD7FC75B1DC}" dt="2020-10-08T09:54:49.795" v="766" actId="21"/>
          <ac:spMkLst>
            <pc:docMk/>
            <pc:sldMasterMk cId="875438470" sldId="2147483660"/>
            <ac:spMk id="29" creationId="{0DB16246-F010-46F6-AFF4-86491366F711}"/>
          </ac:spMkLst>
        </pc:spChg>
        <pc:spChg chg="add del mod">
          <ac:chgData name="Thomas" userId="56a739bb-ad64-4ed0-b903-39ee9f96f0e4" providerId="ADAL" clId="{315FE670-68EA-4C52-A234-BAD7FC75B1DC}" dt="2020-10-08T09:54:49.795" v="766" actId="21"/>
          <ac:spMkLst>
            <pc:docMk/>
            <pc:sldMasterMk cId="875438470" sldId="2147483660"/>
            <ac:spMk id="30" creationId="{A686DFA8-912B-4BC7-B6DE-56947A123D20}"/>
          </ac:spMkLst>
        </pc:spChg>
        <pc:spChg chg="add del mod">
          <ac:chgData name="Thomas" userId="56a739bb-ad64-4ed0-b903-39ee9f96f0e4" providerId="ADAL" clId="{315FE670-68EA-4C52-A234-BAD7FC75B1DC}" dt="2020-10-08T09:54:49.795" v="766" actId="21"/>
          <ac:spMkLst>
            <pc:docMk/>
            <pc:sldMasterMk cId="875438470" sldId="2147483660"/>
            <ac:spMk id="31" creationId="{68080250-6B5B-4C4C-A3EE-C9B6D5EAC4CC}"/>
          </ac:spMkLst>
        </pc:spChg>
        <pc:spChg chg="mod">
          <ac:chgData name="Thomas" userId="56a739bb-ad64-4ed0-b903-39ee9f96f0e4" providerId="ADAL" clId="{315FE670-68EA-4C52-A234-BAD7FC75B1DC}" dt="2020-10-08T09:53:51.795" v="750"/>
          <ac:spMkLst>
            <pc:docMk/>
            <pc:sldMasterMk cId="875438470" sldId="2147483660"/>
            <ac:spMk id="34" creationId="{DE788D90-86AF-4816-851C-E7F9DC40A523}"/>
          </ac:spMkLst>
        </pc:spChg>
        <pc:grpChg chg="add del mod">
          <ac:chgData name="Thomas" userId="56a739bb-ad64-4ed0-b903-39ee9f96f0e4" providerId="ADAL" clId="{315FE670-68EA-4C52-A234-BAD7FC75B1DC}" dt="2020-10-08T09:54:49.795" v="766" actId="21"/>
          <ac:grpSpMkLst>
            <pc:docMk/>
            <pc:sldMasterMk cId="875438470" sldId="2147483660"/>
            <ac:grpSpMk id="32" creationId="{09B1B971-9649-4A7B-8100-72D29157EA77}"/>
          </ac:grpSpMkLst>
        </pc:grpChg>
        <pc:picChg chg="add del mod">
          <ac:chgData name="Thomas" userId="56a739bb-ad64-4ed0-b903-39ee9f96f0e4" providerId="ADAL" clId="{315FE670-68EA-4C52-A234-BAD7FC75B1DC}" dt="2020-10-08T09:54:49.795" v="766" actId="21"/>
          <ac:picMkLst>
            <pc:docMk/>
            <pc:sldMasterMk cId="875438470" sldId="2147483660"/>
            <ac:picMk id="7" creationId="{203D7D0F-4841-43C8-8D72-9A350105F708}"/>
          </ac:picMkLst>
        </pc:picChg>
        <pc:picChg chg="add del mod">
          <ac:chgData name="Thomas" userId="56a739bb-ad64-4ed0-b903-39ee9f96f0e4" providerId="ADAL" clId="{315FE670-68EA-4C52-A234-BAD7FC75B1DC}" dt="2020-10-08T09:54:49.795" v="766" actId="21"/>
          <ac:picMkLst>
            <pc:docMk/>
            <pc:sldMasterMk cId="875438470" sldId="2147483660"/>
            <ac:picMk id="8" creationId="{C2D30C68-1A84-49BF-AF3E-81A6620BA183}"/>
          </ac:picMkLst>
        </pc:picChg>
        <pc:picChg chg="add del mod">
          <ac:chgData name="Thomas" userId="56a739bb-ad64-4ed0-b903-39ee9f96f0e4" providerId="ADAL" clId="{315FE670-68EA-4C52-A234-BAD7FC75B1DC}" dt="2020-10-08T09:54:49.795" v="766" actId="21"/>
          <ac:picMkLst>
            <pc:docMk/>
            <pc:sldMasterMk cId="875438470" sldId="2147483660"/>
            <ac:picMk id="9" creationId="{2540A338-7E30-4280-9D6D-6958A60B2EB9}"/>
          </ac:picMkLst>
        </pc:picChg>
        <pc:picChg chg="add del mod">
          <ac:chgData name="Thomas" userId="56a739bb-ad64-4ed0-b903-39ee9f96f0e4" providerId="ADAL" clId="{315FE670-68EA-4C52-A234-BAD7FC75B1DC}" dt="2020-10-08T09:54:49.795" v="766" actId="21"/>
          <ac:picMkLst>
            <pc:docMk/>
            <pc:sldMasterMk cId="875438470" sldId="2147483660"/>
            <ac:picMk id="10" creationId="{D52D6164-8927-49B8-BE04-4BC6BF5C5EB4}"/>
          </ac:picMkLst>
        </pc:picChg>
        <pc:picChg chg="add del mod">
          <ac:chgData name="Thomas" userId="56a739bb-ad64-4ed0-b903-39ee9f96f0e4" providerId="ADAL" clId="{315FE670-68EA-4C52-A234-BAD7FC75B1DC}" dt="2020-10-08T09:54:49.795" v="766" actId="21"/>
          <ac:picMkLst>
            <pc:docMk/>
            <pc:sldMasterMk cId="875438470" sldId="2147483660"/>
            <ac:picMk id="11" creationId="{CEFD0181-11CE-4184-9006-22EF05270084}"/>
          </ac:picMkLst>
        </pc:picChg>
        <pc:picChg chg="add del mod">
          <ac:chgData name="Thomas" userId="56a739bb-ad64-4ed0-b903-39ee9f96f0e4" providerId="ADAL" clId="{315FE670-68EA-4C52-A234-BAD7FC75B1DC}" dt="2020-10-08T09:54:49.795" v="766" actId="21"/>
          <ac:picMkLst>
            <pc:docMk/>
            <pc:sldMasterMk cId="875438470" sldId="2147483660"/>
            <ac:picMk id="12" creationId="{3E7C8D9F-D40C-4DF1-9603-62F1616046A4}"/>
          </ac:picMkLst>
        </pc:picChg>
        <pc:picChg chg="add del mod">
          <ac:chgData name="Thomas" userId="56a739bb-ad64-4ed0-b903-39ee9f96f0e4" providerId="ADAL" clId="{315FE670-68EA-4C52-A234-BAD7FC75B1DC}" dt="2020-10-08T09:54:49.795" v="766" actId="21"/>
          <ac:picMkLst>
            <pc:docMk/>
            <pc:sldMasterMk cId="875438470" sldId="2147483660"/>
            <ac:picMk id="13" creationId="{A2F6438B-32D6-400B-A86A-2CE0786EDD77}"/>
          </ac:picMkLst>
        </pc:picChg>
        <pc:picChg chg="add del mod">
          <ac:chgData name="Thomas" userId="56a739bb-ad64-4ed0-b903-39ee9f96f0e4" providerId="ADAL" clId="{315FE670-68EA-4C52-A234-BAD7FC75B1DC}" dt="2020-10-08T09:54:49.795" v="766" actId="21"/>
          <ac:picMkLst>
            <pc:docMk/>
            <pc:sldMasterMk cId="875438470" sldId="2147483660"/>
            <ac:picMk id="14" creationId="{279C09D7-212E-47E8-A90E-989317BCE6F4}"/>
          </ac:picMkLst>
        </pc:picChg>
        <pc:picChg chg="add del mod">
          <ac:chgData name="Thomas" userId="56a739bb-ad64-4ed0-b903-39ee9f96f0e4" providerId="ADAL" clId="{315FE670-68EA-4C52-A234-BAD7FC75B1DC}" dt="2020-10-08T09:54:49.795" v="766" actId="21"/>
          <ac:picMkLst>
            <pc:docMk/>
            <pc:sldMasterMk cId="875438470" sldId="2147483660"/>
            <ac:picMk id="15" creationId="{2A2823B9-B8F4-4A32-BC22-1126F9E9BE10}"/>
          </ac:picMkLst>
        </pc:picChg>
        <pc:picChg chg="add del mod">
          <ac:chgData name="Thomas" userId="56a739bb-ad64-4ed0-b903-39ee9f96f0e4" providerId="ADAL" clId="{315FE670-68EA-4C52-A234-BAD7FC75B1DC}" dt="2020-10-08T09:54:49.795" v="766" actId="21"/>
          <ac:picMkLst>
            <pc:docMk/>
            <pc:sldMasterMk cId="875438470" sldId="2147483660"/>
            <ac:picMk id="16" creationId="{38683040-9FC3-49FB-A9D3-2B09D34DE926}"/>
          </ac:picMkLst>
        </pc:picChg>
        <pc:picChg chg="add del mod">
          <ac:chgData name="Thomas" userId="56a739bb-ad64-4ed0-b903-39ee9f96f0e4" providerId="ADAL" clId="{315FE670-68EA-4C52-A234-BAD7FC75B1DC}" dt="2020-10-08T09:54:49.795" v="766" actId="21"/>
          <ac:picMkLst>
            <pc:docMk/>
            <pc:sldMasterMk cId="875438470" sldId="2147483660"/>
            <ac:picMk id="17" creationId="{2A49DD89-6B5C-4E3C-901F-DA1793631C23}"/>
          </ac:picMkLst>
        </pc:picChg>
        <pc:picChg chg="add del mod">
          <ac:chgData name="Thomas" userId="56a739bb-ad64-4ed0-b903-39ee9f96f0e4" providerId="ADAL" clId="{315FE670-68EA-4C52-A234-BAD7FC75B1DC}" dt="2020-10-08T09:54:49.795" v="766" actId="21"/>
          <ac:picMkLst>
            <pc:docMk/>
            <pc:sldMasterMk cId="875438470" sldId="2147483660"/>
            <ac:picMk id="18" creationId="{DE245E0A-6393-4DC2-885B-7A2C9019A460}"/>
          </ac:picMkLst>
        </pc:picChg>
        <pc:picChg chg="add del mod">
          <ac:chgData name="Thomas" userId="56a739bb-ad64-4ed0-b903-39ee9f96f0e4" providerId="ADAL" clId="{315FE670-68EA-4C52-A234-BAD7FC75B1DC}" dt="2020-10-08T09:54:49.795" v="766" actId="21"/>
          <ac:picMkLst>
            <pc:docMk/>
            <pc:sldMasterMk cId="875438470" sldId="2147483660"/>
            <ac:picMk id="19" creationId="{D4FB7A7D-B02A-49A8-8EF6-E4162A1CEB0C}"/>
          </ac:picMkLst>
        </pc:picChg>
        <pc:picChg chg="add del mod">
          <ac:chgData name="Thomas" userId="56a739bb-ad64-4ed0-b903-39ee9f96f0e4" providerId="ADAL" clId="{315FE670-68EA-4C52-A234-BAD7FC75B1DC}" dt="2020-10-08T09:54:49.795" v="766" actId="21"/>
          <ac:picMkLst>
            <pc:docMk/>
            <pc:sldMasterMk cId="875438470" sldId="2147483660"/>
            <ac:picMk id="20" creationId="{E702B69C-182B-4A85-A7A8-50E97719B738}"/>
          </ac:picMkLst>
        </pc:picChg>
        <pc:picChg chg="add del mod">
          <ac:chgData name="Thomas" userId="56a739bb-ad64-4ed0-b903-39ee9f96f0e4" providerId="ADAL" clId="{315FE670-68EA-4C52-A234-BAD7FC75B1DC}" dt="2020-10-08T09:54:49.795" v="766" actId="21"/>
          <ac:picMkLst>
            <pc:docMk/>
            <pc:sldMasterMk cId="875438470" sldId="2147483660"/>
            <ac:picMk id="21" creationId="{A6BC7E8A-DEF1-4C08-A664-1C61CFAE40DB}"/>
          </ac:picMkLst>
        </pc:picChg>
        <pc:picChg chg="add del mod">
          <ac:chgData name="Thomas" userId="56a739bb-ad64-4ed0-b903-39ee9f96f0e4" providerId="ADAL" clId="{315FE670-68EA-4C52-A234-BAD7FC75B1DC}" dt="2020-10-08T09:54:49.795" v="766" actId="21"/>
          <ac:picMkLst>
            <pc:docMk/>
            <pc:sldMasterMk cId="875438470" sldId="2147483660"/>
            <ac:picMk id="22" creationId="{2C05440A-7384-4570-85BA-72B3B9A99E84}"/>
          </ac:picMkLst>
        </pc:picChg>
        <pc:picChg chg="add del mod">
          <ac:chgData name="Thomas" userId="56a739bb-ad64-4ed0-b903-39ee9f96f0e4" providerId="ADAL" clId="{315FE670-68EA-4C52-A234-BAD7FC75B1DC}" dt="2020-10-08T09:54:49.795" v="766" actId="21"/>
          <ac:picMkLst>
            <pc:docMk/>
            <pc:sldMasterMk cId="875438470" sldId="2147483660"/>
            <ac:picMk id="23" creationId="{AA7681FA-55B7-4638-9E46-BC4BC0459B99}"/>
          </ac:picMkLst>
        </pc:picChg>
        <pc:picChg chg="add del mod">
          <ac:chgData name="Thomas" userId="56a739bb-ad64-4ed0-b903-39ee9f96f0e4" providerId="ADAL" clId="{315FE670-68EA-4C52-A234-BAD7FC75B1DC}" dt="2020-10-08T09:54:49.795" v="766" actId="21"/>
          <ac:picMkLst>
            <pc:docMk/>
            <pc:sldMasterMk cId="875438470" sldId="2147483660"/>
            <ac:picMk id="24" creationId="{00AA3482-7327-4E81-A745-816CD249143E}"/>
          </ac:picMkLst>
        </pc:picChg>
        <pc:picChg chg="add del mod">
          <ac:chgData name="Thomas" userId="56a739bb-ad64-4ed0-b903-39ee9f96f0e4" providerId="ADAL" clId="{315FE670-68EA-4C52-A234-BAD7FC75B1DC}" dt="2020-10-08T09:54:49.795" v="766" actId="21"/>
          <ac:picMkLst>
            <pc:docMk/>
            <pc:sldMasterMk cId="875438470" sldId="2147483660"/>
            <ac:picMk id="25" creationId="{88AF36DA-09DF-4C94-AE41-AE251D042A65}"/>
          </ac:picMkLst>
        </pc:picChg>
        <pc:picChg chg="add del mod">
          <ac:chgData name="Thomas" userId="56a739bb-ad64-4ed0-b903-39ee9f96f0e4" providerId="ADAL" clId="{315FE670-68EA-4C52-A234-BAD7FC75B1DC}" dt="2020-10-08T09:54:49.795" v="766" actId="21"/>
          <ac:picMkLst>
            <pc:docMk/>
            <pc:sldMasterMk cId="875438470" sldId="2147483660"/>
            <ac:picMk id="26" creationId="{D3BB798C-574A-4A53-89A1-0B193AE75880}"/>
          </ac:picMkLst>
        </pc:picChg>
        <pc:picChg chg="add del mod">
          <ac:chgData name="Thomas" userId="56a739bb-ad64-4ed0-b903-39ee9f96f0e4" providerId="ADAL" clId="{315FE670-68EA-4C52-A234-BAD7FC75B1DC}" dt="2020-10-08T09:54:49.795" v="766" actId="21"/>
          <ac:picMkLst>
            <pc:docMk/>
            <pc:sldMasterMk cId="875438470" sldId="2147483660"/>
            <ac:picMk id="27" creationId="{2073CFCB-13AC-44E6-847A-57CC4A0B24F4}"/>
          </ac:picMkLst>
        </pc:picChg>
        <pc:picChg chg="add del mod">
          <ac:chgData name="Thomas" userId="56a739bb-ad64-4ed0-b903-39ee9f96f0e4" providerId="ADAL" clId="{315FE670-68EA-4C52-A234-BAD7FC75B1DC}" dt="2020-10-08T09:54:49.795" v="766" actId="21"/>
          <ac:picMkLst>
            <pc:docMk/>
            <pc:sldMasterMk cId="875438470" sldId="2147483660"/>
            <ac:picMk id="28" creationId="{3D3E396E-A28E-40EA-B2E9-FB02C8AAF9E8}"/>
          </ac:picMkLst>
        </pc:picChg>
        <pc:picChg chg="mod">
          <ac:chgData name="Thomas" userId="56a739bb-ad64-4ed0-b903-39ee9f96f0e4" providerId="ADAL" clId="{315FE670-68EA-4C52-A234-BAD7FC75B1DC}" dt="2020-10-08T09:53:51.795" v="750"/>
          <ac:picMkLst>
            <pc:docMk/>
            <pc:sldMasterMk cId="875438470" sldId="2147483660"/>
            <ac:picMk id="33" creationId="{334EFC1A-3AFD-40DF-8B0B-3B21454A1BD1}"/>
          </ac:picMkLst>
        </pc:picChg>
        <pc:sldLayoutChg chg="addSp delSp modSp new mod replId">
          <pc:chgData name="Thomas" userId="56a739bb-ad64-4ed0-b903-39ee9f96f0e4" providerId="ADAL" clId="{315FE670-68EA-4C52-A234-BAD7FC75B1DC}" dt="2020-10-08T09:57:03.563" v="793" actId="6014"/>
          <pc:sldLayoutMkLst>
            <pc:docMk/>
            <pc:sldMasterMk cId="1079740780" sldId="2147483648"/>
            <pc:sldLayoutMk cId="70045724" sldId="2147483661"/>
          </pc:sldLayoutMkLst>
          <pc:spChg chg="del">
            <ac:chgData name="Thomas" userId="56a739bb-ad64-4ed0-b903-39ee9f96f0e4" providerId="ADAL" clId="{315FE670-68EA-4C52-A234-BAD7FC75B1DC}" dt="2020-10-08T09:54:53.553" v="767" actId="478"/>
            <ac:spMkLst>
              <pc:docMk/>
              <pc:sldMasterMk cId="1079740780" sldId="2147483648"/>
              <pc:sldLayoutMk cId="70045724" sldId="2147483661"/>
              <ac:spMk id="2" creationId="{27D2A4E7-A323-4917-81DC-FA8B36C1C816}"/>
            </ac:spMkLst>
          </pc:spChg>
          <pc:spChg chg="add mod">
            <ac:chgData name="Thomas" userId="56a739bb-ad64-4ed0-b903-39ee9f96f0e4" providerId="ADAL" clId="{315FE670-68EA-4C52-A234-BAD7FC75B1DC}" dt="2020-10-08T09:54:54.034" v="768"/>
            <ac:spMkLst>
              <pc:docMk/>
              <pc:sldMasterMk cId="1079740780" sldId="2147483648"/>
              <pc:sldLayoutMk cId="70045724" sldId="2147483661"/>
              <ac:spMk id="25" creationId="{8D713362-F31C-44AB-946E-BAC4EAF92E4C}"/>
            </ac:spMkLst>
          </pc:spChg>
          <pc:spChg chg="add mod">
            <ac:chgData name="Thomas" userId="56a739bb-ad64-4ed0-b903-39ee9f96f0e4" providerId="ADAL" clId="{315FE670-68EA-4C52-A234-BAD7FC75B1DC}" dt="2020-10-08T09:54:54.034" v="768"/>
            <ac:spMkLst>
              <pc:docMk/>
              <pc:sldMasterMk cId="1079740780" sldId="2147483648"/>
              <pc:sldLayoutMk cId="70045724" sldId="2147483661"/>
              <ac:spMk id="26" creationId="{1FF9D519-3FCA-4BC2-9C4B-7E9E58E3B49C}"/>
            </ac:spMkLst>
          </pc:spChg>
          <pc:spChg chg="add mod">
            <ac:chgData name="Thomas" userId="56a739bb-ad64-4ed0-b903-39ee9f96f0e4" providerId="ADAL" clId="{315FE670-68EA-4C52-A234-BAD7FC75B1DC}" dt="2020-10-08T09:54:54.034" v="768"/>
            <ac:spMkLst>
              <pc:docMk/>
              <pc:sldMasterMk cId="1079740780" sldId="2147483648"/>
              <pc:sldLayoutMk cId="70045724" sldId="2147483661"/>
              <ac:spMk id="27" creationId="{B99C3F9E-72CF-478A-A5B5-ED66F48C08E8}"/>
            </ac:spMkLst>
          </pc:spChg>
          <pc:spChg chg="mod">
            <ac:chgData name="Thomas" userId="56a739bb-ad64-4ed0-b903-39ee9f96f0e4" providerId="ADAL" clId="{315FE670-68EA-4C52-A234-BAD7FC75B1DC}" dt="2020-10-08T09:54:54.034" v="768"/>
            <ac:spMkLst>
              <pc:docMk/>
              <pc:sldMasterMk cId="1079740780" sldId="2147483648"/>
              <pc:sldLayoutMk cId="70045724" sldId="2147483661"/>
              <ac:spMk id="30" creationId="{1F724C88-7254-4CFB-B194-871C75AC127A}"/>
            </ac:spMkLst>
          </pc:spChg>
          <pc:grpChg chg="add mod">
            <ac:chgData name="Thomas" userId="56a739bb-ad64-4ed0-b903-39ee9f96f0e4" providerId="ADAL" clId="{315FE670-68EA-4C52-A234-BAD7FC75B1DC}" dt="2020-10-08T09:54:54.034" v="768"/>
            <ac:grpSpMkLst>
              <pc:docMk/>
              <pc:sldMasterMk cId="1079740780" sldId="2147483648"/>
              <pc:sldLayoutMk cId="70045724" sldId="2147483661"/>
              <ac:grpSpMk id="28" creationId="{A90CD15A-691E-4743-9291-B9F168A400FC}"/>
            </ac:grpSpMkLst>
          </pc:grpChg>
          <pc:picChg chg="add mod">
            <ac:chgData name="Thomas" userId="56a739bb-ad64-4ed0-b903-39ee9f96f0e4" providerId="ADAL" clId="{315FE670-68EA-4C52-A234-BAD7FC75B1DC}" dt="2020-10-08T09:54:54.034" v="768"/>
            <ac:picMkLst>
              <pc:docMk/>
              <pc:sldMasterMk cId="1079740780" sldId="2147483648"/>
              <pc:sldLayoutMk cId="70045724" sldId="2147483661"/>
              <ac:picMk id="3" creationId="{EBD07815-841B-4B38-86E5-85602C36E956}"/>
            </ac:picMkLst>
          </pc:picChg>
          <pc:picChg chg="add mod">
            <ac:chgData name="Thomas" userId="56a739bb-ad64-4ed0-b903-39ee9f96f0e4" providerId="ADAL" clId="{315FE670-68EA-4C52-A234-BAD7FC75B1DC}" dt="2020-10-08T09:54:54.034" v="768"/>
            <ac:picMkLst>
              <pc:docMk/>
              <pc:sldMasterMk cId="1079740780" sldId="2147483648"/>
              <pc:sldLayoutMk cId="70045724" sldId="2147483661"/>
              <ac:picMk id="4" creationId="{7DC99AB8-4465-4754-B142-95771A1BB5CE}"/>
            </ac:picMkLst>
          </pc:picChg>
          <pc:picChg chg="add mod">
            <ac:chgData name="Thomas" userId="56a739bb-ad64-4ed0-b903-39ee9f96f0e4" providerId="ADAL" clId="{315FE670-68EA-4C52-A234-BAD7FC75B1DC}" dt="2020-10-08T09:54:54.034" v="768"/>
            <ac:picMkLst>
              <pc:docMk/>
              <pc:sldMasterMk cId="1079740780" sldId="2147483648"/>
              <pc:sldLayoutMk cId="70045724" sldId="2147483661"/>
              <ac:picMk id="5" creationId="{DD3FFAF8-A829-4D13-8095-00307F43CC07}"/>
            </ac:picMkLst>
          </pc:picChg>
          <pc:picChg chg="add mod">
            <ac:chgData name="Thomas" userId="56a739bb-ad64-4ed0-b903-39ee9f96f0e4" providerId="ADAL" clId="{315FE670-68EA-4C52-A234-BAD7FC75B1DC}" dt="2020-10-08T09:54:54.034" v="768"/>
            <ac:picMkLst>
              <pc:docMk/>
              <pc:sldMasterMk cId="1079740780" sldId="2147483648"/>
              <pc:sldLayoutMk cId="70045724" sldId="2147483661"/>
              <ac:picMk id="6" creationId="{5D3C4750-D685-4C70-924E-2F0E7079C998}"/>
            </ac:picMkLst>
          </pc:picChg>
          <pc:picChg chg="add mod">
            <ac:chgData name="Thomas" userId="56a739bb-ad64-4ed0-b903-39ee9f96f0e4" providerId="ADAL" clId="{315FE670-68EA-4C52-A234-BAD7FC75B1DC}" dt="2020-10-08T09:54:54.034" v="768"/>
            <ac:picMkLst>
              <pc:docMk/>
              <pc:sldMasterMk cId="1079740780" sldId="2147483648"/>
              <pc:sldLayoutMk cId="70045724" sldId="2147483661"/>
              <ac:picMk id="7" creationId="{E84B9A20-9FA3-46FD-93BE-E5C2500F02D6}"/>
            </ac:picMkLst>
          </pc:picChg>
          <pc:picChg chg="add mod">
            <ac:chgData name="Thomas" userId="56a739bb-ad64-4ed0-b903-39ee9f96f0e4" providerId="ADAL" clId="{315FE670-68EA-4C52-A234-BAD7FC75B1DC}" dt="2020-10-08T09:54:54.034" v="768"/>
            <ac:picMkLst>
              <pc:docMk/>
              <pc:sldMasterMk cId="1079740780" sldId="2147483648"/>
              <pc:sldLayoutMk cId="70045724" sldId="2147483661"/>
              <ac:picMk id="8" creationId="{771C4E1C-79B2-4C31-9EDA-12B0997C691E}"/>
            </ac:picMkLst>
          </pc:picChg>
          <pc:picChg chg="add mod">
            <ac:chgData name="Thomas" userId="56a739bb-ad64-4ed0-b903-39ee9f96f0e4" providerId="ADAL" clId="{315FE670-68EA-4C52-A234-BAD7FC75B1DC}" dt="2020-10-08T09:54:54.034" v="768"/>
            <ac:picMkLst>
              <pc:docMk/>
              <pc:sldMasterMk cId="1079740780" sldId="2147483648"/>
              <pc:sldLayoutMk cId="70045724" sldId="2147483661"/>
              <ac:picMk id="9" creationId="{7050ADD3-A11F-4100-9B7B-C4934DC89E80}"/>
            </ac:picMkLst>
          </pc:picChg>
          <pc:picChg chg="add mod">
            <ac:chgData name="Thomas" userId="56a739bb-ad64-4ed0-b903-39ee9f96f0e4" providerId="ADAL" clId="{315FE670-68EA-4C52-A234-BAD7FC75B1DC}" dt="2020-10-08T09:54:54.034" v="768"/>
            <ac:picMkLst>
              <pc:docMk/>
              <pc:sldMasterMk cId="1079740780" sldId="2147483648"/>
              <pc:sldLayoutMk cId="70045724" sldId="2147483661"/>
              <ac:picMk id="10" creationId="{03D8AD71-A0AA-4A5E-810D-541075E23161}"/>
            </ac:picMkLst>
          </pc:picChg>
          <pc:picChg chg="add mod">
            <ac:chgData name="Thomas" userId="56a739bb-ad64-4ed0-b903-39ee9f96f0e4" providerId="ADAL" clId="{315FE670-68EA-4C52-A234-BAD7FC75B1DC}" dt="2020-10-08T09:54:54.034" v="768"/>
            <ac:picMkLst>
              <pc:docMk/>
              <pc:sldMasterMk cId="1079740780" sldId="2147483648"/>
              <pc:sldLayoutMk cId="70045724" sldId="2147483661"/>
              <ac:picMk id="11" creationId="{85F7D7C6-1A2A-4454-AA04-5D30E33BCBF6}"/>
            </ac:picMkLst>
          </pc:picChg>
          <pc:picChg chg="add mod">
            <ac:chgData name="Thomas" userId="56a739bb-ad64-4ed0-b903-39ee9f96f0e4" providerId="ADAL" clId="{315FE670-68EA-4C52-A234-BAD7FC75B1DC}" dt="2020-10-08T09:54:54.034" v="768"/>
            <ac:picMkLst>
              <pc:docMk/>
              <pc:sldMasterMk cId="1079740780" sldId="2147483648"/>
              <pc:sldLayoutMk cId="70045724" sldId="2147483661"/>
              <ac:picMk id="12" creationId="{A9B6DFCC-021E-4B78-AD74-EAA919288EA9}"/>
            </ac:picMkLst>
          </pc:picChg>
          <pc:picChg chg="add mod">
            <ac:chgData name="Thomas" userId="56a739bb-ad64-4ed0-b903-39ee9f96f0e4" providerId="ADAL" clId="{315FE670-68EA-4C52-A234-BAD7FC75B1DC}" dt="2020-10-08T09:54:54.034" v="768"/>
            <ac:picMkLst>
              <pc:docMk/>
              <pc:sldMasterMk cId="1079740780" sldId="2147483648"/>
              <pc:sldLayoutMk cId="70045724" sldId="2147483661"/>
              <ac:picMk id="13" creationId="{0845773B-6306-44A3-8C03-822C0BBB66F0}"/>
            </ac:picMkLst>
          </pc:picChg>
          <pc:picChg chg="add mod">
            <ac:chgData name="Thomas" userId="56a739bb-ad64-4ed0-b903-39ee9f96f0e4" providerId="ADAL" clId="{315FE670-68EA-4C52-A234-BAD7FC75B1DC}" dt="2020-10-08T09:54:54.034" v="768"/>
            <ac:picMkLst>
              <pc:docMk/>
              <pc:sldMasterMk cId="1079740780" sldId="2147483648"/>
              <pc:sldLayoutMk cId="70045724" sldId="2147483661"/>
              <ac:picMk id="14" creationId="{6BD66B27-522A-4914-B5F1-E76218812B06}"/>
            </ac:picMkLst>
          </pc:picChg>
          <pc:picChg chg="add mod">
            <ac:chgData name="Thomas" userId="56a739bb-ad64-4ed0-b903-39ee9f96f0e4" providerId="ADAL" clId="{315FE670-68EA-4C52-A234-BAD7FC75B1DC}" dt="2020-10-08T09:54:54.034" v="768"/>
            <ac:picMkLst>
              <pc:docMk/>
              <pc:sldMasterMk cId="1079740780" sldId="2147483648"/>
              <pc:sldLayoutMk cId="70045724" sldId="2147483661"/>
              <ac:picMk id="15" creationId="{4A8480BD-33CD-437E-81CA-29F05250D639}"/>
            </ac:picMkLst>
          </pc:picChg>
          <pc:picChg chg="add mod">
            <ac:chgData name="Thomas" userId="56a739bb-ad64-4ed0-b903-39ee9f96f0e4" providerId="ADAL" clId="{315FE670-68EA-4C52-A234-BAD7FC75B1DC}" dt="2020-10-08T09:54:54.034" v="768"/>
            <ac:picMkLst>
              <pc:docMk/>
              <pc:sldMasterMk cId="1079740780" sldId="2147483648"/>
              <pc:sldLayoutMk cId="70045724" sldId="2147483661"/>
              <ac:picMk id="16" creationId="{28316D4C-7FBA-4C5A-85B8-2ABB86DD50A2}"/>
            </ac:picMkLst>
          </pc:picChg>
          <pc:picChg chg="add mod">
            <ac:chgData name="Thomas" userId="56a739bb-ad64-4ed0-b903-39ee9f96f0e4" providerId="ADAL" clId="{315FE670-68EA-4C52-A234-BAD7FC75B1DC}" dt="2020-10-08T09:54:54.034" v="768"/>
            <ac:picMkLst>
              <pc:docMk/>
              <pc:sldMasterMk cId="1079740780" sldId="2147483648"/>
              <pc:sldLayoutMk cId="70045724" sldId="2147483661"/>
              <ac:picMk id="17" creationId="{57659657-F29F-4836-AE5A-661B62C2CC74}"/>
            </ac:picMkLst>
          </pc:picChg>
          <pc:picChg chg="add mod">
            <ac:chgData name="Thomas" userId="56a739bb-ad64-4ed0-b903-39ee9f96f0e4" providerId="ADAL" clId="{315FE670-68EA-4C52-A234-BAD7FC75B1DC}" dt="2020-10-08T09:54:54.034" v="768"/>
            <ac:picMkLst>
              <pc:docMk/>
              <pc:sldMasterMk cId="1079740780" sldId="2147483648"/>
              <pc:sldLayoutMk cId="70045724" sldId="2147483661"/>
              <ac:picMk id="18" creationId="{7E8DBC35-D7CB-4426-9F85-657EF5F18532}"/>
            </ac:picMkLst>
          </pc:picChg>
          <pc:picChg chg="add mod">
            <ac:chgData name="Thomas" userId="56a739bb-ad64-4ed0-b903-39ee9f96f0e4" providerId="ADAL" clId="{315FE670-68EA-4C52-A234-BAD7FC75B1DC}" dt="2020-10-08T09:54:54.034" v="768"/>
            <ac:picMkLst>
              <pc:docMk/>
              <pc:sldMasterMk cId="1079740780" sldId="2147483648"/>
              <pc:sldLayoutMk cId="70045724" sldId="2147483661"/>
              <ac:picMk id="19" creationId="{C094DCE0-6BD7-43CB-A022-B087F55F010B}"/>
            </ac:picMkLst>
          </pc:picChg>
          <pc:picChg chg="add mod">
            <ac:chgData name="Thomas" userId="56a739bb-ad64-4ed0-b903-39ee9f96f0e4" providerId="ADAL" clId="{315FE670-68EA-4C52-A234-BAD7FC75B1DC}" dt="2020-10-08T09:54:54.034" v="768"/>
            <ac:picMkLst>
              <pc:docMk/>
              <pc:sldMasterMk cId="1079740780" sldId="2147483648"/>
              <pc:sldLayoutMk cId="70045724" sldId="2147483661"/>
              <ac:picMk id="20" creationId="{F9DBCA43-4302-43E6-AD57-0BDD6D32B319}"/>
            </ac:picMkLst>
          </pc:picChg>
          <pc:picChg chg="add mod">
            <ac:chgData name="Thomas" userId="56a739bb-ad64-4ed0-b903-39ee9f96f0e4" providerId="ADAL" clId="{315FE670-68EA-4C52-A234-BAD7FC75B1DC}" dt="2020-10-08T09:54:54.034" v="768"/>
            <ac:picMkLst>
              <pc:docMk/>
              <pc:sldMasterMk cId="1079740780" sldId="2147483648"/>
              <pc:sldLayoutMk cId="70045724" sldId="2147483661"/>
              <ac:picMk id="21" creationId="{A119DF5A-18AD-41BB-A7BD-592C419D4A9C}"/>
            </ac:picMkLst>
          </pc:picChg>
          <pc:picChg chg="add mod">
            <ac:chgData name="Thomas" userId="56a739bb-ad64-4ed0-b903-39ee9f96f0e4" providerId="ADAL" clId="{315FE670-68EA-4C52-A234-BAD7FC75B1DC}" dt="2020-10-08T09:54:54.034" v="768"/>
            <ac:picMkLst>
              <pc:docMk/>
              <pc:sldMasterMk cId="1079740780" sldId="2147483648"/>
              <pc:sldLayoutMk cId="70045724" sldId="2147483661"/>
              <ac:picMk id="22" creationId="{458162C9-D817-4F45-BA1E-7E7CE2F9DE87}"/>
            </ac:picMkLst>
          </pc:picChg>
          <pc:picChg chg="add mod">
            <ac:chgData name="Thomas" userId="56a739bb-ad64-4ed0-b903-39ee9f96f0e4" providerId="ADAL" clId="{315FE670-68EA-4C52-A234-BAD7FC75B1DC}" dt="2020-10-08T09:54:54.034" v="768"/>
            <ac:picMkLst>
              <pc:docMk/>
              <pc:sldMasterMk cId="1079740780" sldId="2147483648"/>
              <pc:sldLayoutMk cId="70045724" sldId="2147483661"/>
              <ac:picMk id="23" creationId="{2EDC9D4D-571C-4318-844A-8D4D75408B51}"/>
            </ac:picMkLst>
          </pc:picChg>
          <pc:picChg chg="add mod">
            <ac:chgData name="Thomas" userId="56a739bb-ad64-4ed0-b903-39ee9f96f0e4" providerId="ADAL" clId="{315FE670-68EA-4C52-A234-BAD7FC75B1DC}" dt="2020-10-08T09:54:54.034" v="768"/>
            <ac:picMkLst>
              <pc:docMk/>
              <pc:sldMasterMk cId="1079740780" sldId="2147483648"/>
              <pc:sldLayoutMk cId="70045724" sldId="2147483661"/>
              <ac:picMk id="24" creationId="{EB6C4C62-1072-4A08-BF86-576AD8BE6B72}"/>
            </ac:picMkLst>
          </pc:picChg>
          <pc:picChg chg="mod">
            <ac:chgData name="Thomas" userId="56a739bb-ad64-4ed0-b903-39ee9f96f0e4" providerId="ADAL" clId="{315FE670-68EA-4C52-A234-BAD7FC75B1DC}" dt="2020-10-08T09:54:54.034" v="768"/>
            <ac:picMkLst>
              <pc:docMk/>
              <pc:sldMasterMk cId="1079740780" sldId="2147483648"/>
              <pc:sldLayoutMk cId="70045724" sldId="2147483661"/>
              <ac:picMk id="29" creationId="{46A46C19-F8D2-4292-8023-981DC31B134C}"/>
            </ac:picMkLst>
          </pc:picChg>
        </pc:sldLayoutChg>
        <pc:sldLayoutChg chg="add del mod replId">
          <pc:chgData name="Thomas" userId="56a739bb-ad64-4ed0-b903-39ee9f96f0e4" providerId="ADAL" clId="{315FE670-68EA-4C52-A234-BAD7FC75B1DC}" dt="2020-10-08T09:53:58.420" v="751" actId="2696"/>
          <pc:sldLayoutMkLst>
            <pc:docMk/>
            <pc:sldMasterMk cId="875438470" sldId="2147483660"/>
            <pc:sldLayoutMk cId="2622936650" sldId="2147483661"/>
          </pc:sldLayoutMkLst>
        </pc:sldLayoutChg>
        <pc:sldLayoutChg chg="add del mod replId">
          <pc:chgData name="Thomas" userId="56a739bb-ad64-4ed0-b903-39ee9f96f0e4" providerId="ADAL" clId="{315FE670-68EA-4C52-A234-BAD7FC75B1DC}" dt="2020-10-08T09:53:58.447" v="752" actId="2696"/>
          <pc:sldLayoutMkLst>
            <pc:docMk/>
            <pc:sldMasterMk cId="875438470" sldId="2147483660"/>
            <pc:sldLayoutMk cId="1158340516" sldId="2147483662"/>
          </pc:sldLayoutMkLst>
        </pc:sldLayoutChg>
        <pc:sldLayoutChg chg="addSp delSp modSp new del mod">
          <pc:chgData name="Thomas" userId="56a739bb-ad64-4ed0-b903-39ee9f96f0e4" providerId="ADAL" clId="{315FE670-68EA-4C52-A234-BAD7FC75B1DC}" dt="2020-10-08T09:58:59.603" v="805" actId="2696"/>
          <pc:sldLayoutMkLst>
            <pc:docMk/>
            <pc:sldMasterMk cId="875438470" sldId="2147483660"/>
            <pc:sldLayoutMk cId="4130252813" sldId="2147483662"/>
          </pc:sldLayoutMkLst>
          <pc:spChg chg="del">
            <ac:chgData name="Thomas" userId="56a739bb-ad64-4ed0-b903-39ee9f96f0e4" providerId="ADAL" clId="{315FE670-68EA-4C52-A234-BAD7FC75B1DC}" dt="2020-10-08T09:55:26.043" v="771" actId="478"/>
            <ac:spMkLst>
              <pc:docMk/>
              <pc:sldMasterMk cId="875438470" sldId="2147483660"/>
              <pc:sldLayoutMk cId="4130252813" sldId="2147483662"/>
              <ac:spMk id="2" creationId="{50FE719F-D756-4784-AA00-39F8D7672B99}"/>
            </ac:spMkLst>
          </pc:spChg>
          <pc:spChg chg="add del mod">
            <ac:chgData name="Thomas" userId="56a739bb-ad64-4ed0-b903-39ee9f96f0e4" providerId="ADAL" clId="{315FE670-68EA-4C52-A234-BAD7FC75B1DC}" dt="2020-10-08T09:56:13.354" v="785" actId="478"/>
            <ac:spMkLst>
              <pc:docMk/>
              <pc:sldMasterMk cId="875438470" sldId="2147483660"/>
              <pc:sldLayoutMk cId="4130252813" sldId="2147483662"/>
              <ac:spMk id="3" creationId="{5FD7B4F9-E52F-4BEE-8FAF-4ADA2C36FF94}"/>
            </ac:spMkLst>
          </pc:spChg>
          <pc:spChg chg="add del mod">
            <ac:chgData name="Thomas" userId="56a739bb-ad64-4ed0-b903-39ee9f96f0e4" providerId="ADAL" clId="{315FE670-68EA-4C52-A234-BAD7FC75B1DC}" dt="2020-10-08T09:56:13.354" v="785" actId="478"/>
            <ac:spMkLst>
              <pc:docMk/>
              <pc:sldMasterMk cId="875438470" sldId="2147483660"/>
              <pc:sldLayoutMk cId="4130252813" sldId="2147483662"/>
              <ac:spMk id="4" creationId="{62CB034A-5FB6-4159-9331-BCF8E6D364FB}"/>
            </ac:spMkLst>
          </pc:spChg>
          <pc:spChg chg="add del mod">
            <ac:chgData name="Thomas" userId="56a739bb-ad64-4ed0-b903-39ee9f96f0e4" providerId="ADAL" clId="{315FE670-68EA-4C52-A234-BAD7FC75B1DC}" dt="2020-10-08T09:56:13.354" v="785" actId="478"/>
            <ac:spMkLst>
              <pc:docMk/>
              <pc:sldMasterMk cId="875438470" sldId="2147483660"/>
              <pc:sldLayoutMk cId="4130252813" sldId="2147483662"/>
              <ac:spMk id="6" creationId="{7CDAA890-269A-407B-96F6-7A752621FD7F}"/>
            </ac:spMkLst>
          </pc:spChg>
          <pc:spChg chg="add del mod">
            <ac:chgData name="Thomas" userId="56a739bb-ad64-4ed0-b903-39ee9f96f0e4" providerId="ADAL" clId="{315FE670-68EA-4C52-A234-BAD7FC75B1DC}" dt="2020-10-08T09:58:15.788" v="800" actId="478"/>
            <ac:spMkLst>
              <pc:docMk/>
              <pc:sldMasterMk cId="875438470" sldId="2147483660"/>
              <pc:sldLayoutMk cId="4130252813" sldId="2147483662"/>
              <ac:spMk id="8" creationId="{B90CEB7C-60FC-45DA-80DE-C15D0B7AC8BA}"/>
            </ac:spMkLst>
          </pc:spChg>
          <pc:spChg chg="add del mod">
            <ac:chgData name="Thomas" userId="56a739bb-ad64-4ed0-b903-39ee9f96f0e4" providerId="ADAL" clId="{315FE670-68EA-4C52-A234-BAD7FC75B1DC}" dt="2020-10-08T09:58:15.788" v="800" actId="478"/>
            <ac:spMkLst>
              <pc:docMk/>
              <pc:sldMasterMk cId="875438470" sldId="2147483660"/>
              <pc:sldLayoutMk cId="4130252813" sldId="2147483662"/>
              <ac:spMk id="9" creationId="{8A6658AB-5AE7-4118-BC00-1EC935811E5F}"/>
            </ac:spMkLst>
          </pc:spChg>
          <pc:spChg chg="add del mod">
            <ac:chgData name="Thomas" userId="56a739bb-ad64-4ed0-b903-39ee9f96f0e4" providerId="ADAL" clId="{315FE670-68EA-4C52-A234-BAD7FC75B1DC}" dt="2020-10-08T09:58:15.788" v="800" actId="478"/>
            <ac:spMkLst>
              <pc:docMk/>
              <pc:sldMasterMk cId="875438470" sldId="2147483660"/>
              <pc:sldLayoutMk cId="4130252813" sldId="2147483662"/>
              <ac:spMk id="11" creationId="{50B09EF6-7C39-45D7-9F2E-A62359ACEB99}"/>
            </ac:spMkLst>
          </pc:spChg>
          <pc:spChg chg="add del mod">
            <ac:chgData name="Thomas" userId="56a739bb-ad64-4ed0-b903-39ee9f96f0e4" providerId="ADAL" clId="{315FE670-68EA-4C52-A234-BAD7FC75B1DC}" dt="2020-10-08T09:56:39.859" v="791"/>
            <ac:spMkLst>
              <pc:docMk/>
              <pc:sldMasterMk cId="875438470" sldId="2147483660"/>
              <pc:sldLayoutMk cId="4130252813" sldId="2147483662"/>
              <ac:spMk id="13" creationId="{83ABCB4E-C293-4BAC-AC35-A991865A8A3B}"/>
            </ac:spMkLst>
          </pc:spChg>
          <pc:spChg chg="add del">
            <ac:chgData name="Thomas" userId="56a739bb-ad64-4ed0-b903-39ee9f96f0e4" providerId="ADAL" clId="{315FE670-68EA-4C52-A234-BAD7FC75B1DC}" dt="2020-10-08T09:56:36.546" v="790" actId="11529"/>
            <ac:spMkLst>
              <pc:docMk/>
              <pc:sldMasterMk cId="875438470" sldId="2147483660"/>
              <pc:sldLayoutMk cId="4130252813" sldId="2147483662"/>
              <ac:spMk id="14" creationId="{D56E449F-E14A-4087-A58B-A2DCC9FD45BF}"/>
            </ac:spMkLst>
          </pc:spChg>
          <pc:spChg chg="add del mod">
            <ac:chgData name="Thomas" userId="56a739bb-ad64-4ed0-b903-39ee9f96f0e4" providerId="ADAL" clId="{315FE670-68EA-4C52-A234-BAD7FC75B1DC}" dt="2020-10-08T09:56:36.546" v="790" actId="11529"/>
            <ac:spMkLst>
              <pc:docMk/>
              <pc:sldMasterMk cId="875438470" sldId="2147483660"/>
              <pc:sldLayoutMk cId="4130252813" sldId="2147483662"/>
              <ac:spMk id="15" creationId="{7862AFED-565D-4AF3-B7AA-DBF0C70217C4}"/>
            </ac:spMkLst>
          </pc:spChg>
          <pc:spChg chg="add del">
            <ac:chgData name="Thomas" userId="56a739bb-ad64-4ed0-b903-39ee9f96f0e4" providerId="ADAL" clId="{315FE670-68EA-4C52-A234-BAD7FC75B1DC}" dt="2020-10-08T09:57:40.762" v="797" actId="11529"/>
            <ac:spMkLst>
              <pc:docMk/>
              <pc:sldMasterMk cId="875438470" sldId="2147483660"/>
              <pc:sldLayoutMk cId="4130252813" sldId="2147483662"/>
              <ac:spMk id="16" creationId="{85DB950E-8995-44B4-B460-AB3C3D39746A}"/>
            </ac:spMkLst>
          </pc:spChg>
          <pc:spChg chg="add del mod">
            <ac:chgData name="Thomas" userId="56a739bb-ad64-4ed0-b903-39ee9f96f0e4" providerId="ADAL" clId="{315FE670-68EA-4C52-A234-BAD7FC75B1DC}" dt="2020-10-08T09:57:40.762" v="797" actId="11529"/>
            <ac:spMkLst>
              <pc:docMk/>
              <pc:sldMasterMk cId="875438470" sldId="2147483660"/>
              <pc:sldLayoutMk cId="4130252813" sldId="2147483662"/>
              <ac:spMk id="17" creationId="{8C720F3D-4033-4C82-9ED6-35917C46C3AE}"/>
            </ac:spMkLst>
          </pc:spChg>
          <pc:picChg chg="add del mod">
            <ac:chgData name="Thomas" userId="56a739bb-ad64-4ed0-b903-39ee9f96f0e4" providerId="ADAL" clId="{315FE670-68EA-4C52-A234-BAD7FC75B1DC}" dt="2020-10-08T09:56:13.354" v="785" actId="478"/>
            <ac:picMkLst>
              <pc:docMk/>
              <pc:sldMasterMk cId="875438470" sldId="2147483660"/>
              <pc:sldLayoutMk cId="4130252813" sldId="2147483662"/>
              <ac:picMk id="5" creationId="{C562A953-58D8-4BB9-A165-67445C657764}"/>
            </ac:picMkLst>
          </pc:picChg>
          <pc:picChg chg="add del mod">
            <ac:chgData name="Thomas" userId="56a739bb-ad64-4ed0-b903-39ee9f96f0e4" providerId="ADAL" clId="{315FE670-68EA-4C52-A234-BAD7FC75B1DC}" dt="2020-10-08T09:56:13.354" v="785" actId="478"/>
            <ac:picMkLst>
              <pc:docMk/>
              <pc:sldMasterMk cId="875438470" sldId="2147483660"/>
              <pc:sldLayoutMk cId="4130252813" sldId="2147483662"/>
              <ac:picMk id="7" creationId="{92C111FE-BD04-4718-8AF7-D122DE9CA704}"/>
            </ac:picMkLst>
          </pc:picChg>
          <pc:picChg chg="add del mod">
            <ac:chgData name="Thomas" userId="56a739bb-ad64-4ed0-b903-39ee9f96f0e4" providerId="ADAL" clId="{315FE670-68EA-4C52-A234-BAD7FC75B1DC}" dt="2020-10-08T09:58:15.788" v="800" actId="478"/>
            <ac:picMkLst>
              <pc:docMk/>
              <pc:sldMasterMk cId="875438470" sldId="2147483660"/>
              <pc:sldLayoutMk cId="4130252813" sldId="2147483662"/>
              <ac:picMk id="10" creationId="{24BACC8F-EA43-4950-9F9B-A8B2B6A1301A}"/>
            </ac:picMkLst>
          </pc:picChg>
          <pc:picChg chg="add del mod">
            <ac:chgData name="Thomas" userId="56a739bb-ad64-4ed0-b903-39ee9f96f0e4" providerId="ADAL" clId="{315FE670-68EA-4C52-A234-BAD7FC75B1DC}" dt="2020-10-08T09:58:15.788" v="800" actId="478"/>
            <ac:picMkLst>
              <pc:docMk/>
              <pc:sldMasterMk cId="875438470" sldId="2147483660"/>
              <pc:sldLayoutMk cId="4130252813" sldId="2147483662"/>
              <ac:picMk id="12" creationId="{2165ABCD-7FCC-4DD7-8EDC-D004AA29BECA}"/>
            </ac:picMkLst>
          </pc:picChg>
          <pc:picChg chg="add mod">
            <ac:chgData name="Thomas" userId="56a739bb-ad64-4ed0-b903-39ee9f96f0e4" providerId="ADAL" clId="{315FE670-68EA-4C52-A234-BAD7FC75B1DC}" dt="2020-10-08T09:58:34.298" v="803" actId="14100"/>
            <ac:picMkLst>
              <pc:docMk/>
              <pc:sldMasterMk cId="875438470" sldId="2147483660"/>
              <pc:sldLayoutMk cId="4130252813" sldId="2147483662"/>
              <ac:picMk id="18" creationId="{D759005D-4675-4EE4-8E74-7AEA704C5A94}"/>
            </ac:picMkLst>
          </pc:picChg>
        </pc:sldLayoutChg>
        <pc:sldLayoutChg chg="add del mod replId">
          <pc:chgData name="Thomas" userId="56a739bb-ad64-4ed0-b903-39ee9f96f0e4" providerId="ADAL" clId="{315FE670-68EA-4C52-A234-BAD7FC75B1DC}" dt="2020-10-08T09:53:58.466" v="753" actId="2696"/>
          <pc:sldLayoutMkLst>
            <pc:docMk/>
            <pc:sldMasterMk cId="875438470" sldId="2147483660"/>
            <pc:sldLayoutMk cId="3004284786" sldId="2147483663"/>
          </pc:sldLayoutMkLst>
        </pc:sldLayoutChg>
        <pc:sldLayoutChg chg="add del mod replId">
          <pc:chgData name="Thomas" userId="56a739bb-ad64-4ed0-b903-39ee9f96f0e4" providerId="ADAL" clId="{315FE670-68EA-4C52-A234-BAD7FC75B1DC}" dt="2020-10-08T09:53:58.485" v="754" actId="2696"/>
          <pc:sldLayoutMkLst>
            <pc:docMk/>
            <pc:sldMasterMk cId="875438470" sldId="2147483660"/>
            <pc:sldLayoutMk cId="962092785" sldId="2147483664"/>
          </pc:sldLayoutMkLst>
        </pc:sldLayoutChg>
        <pc:sldLayoutChg chg="add del mod replId">
          <pc:chgData name="Thomas" userId="56a739bb-ad64-4ed0-b903-39ee9f96f0e4" providerId="ADAL" clId="{315FE670-68EA-4C52-A234-BAD7FC75B1DC}" dt="2020-10-08T09:53:58.503" v="755" actId="2696"/>
          <pc:sldLayoutMkLst>
            <pc:docMk/>
            <pc:sldMasterMk cId="875438470" sldId="2147483660"/>
            <pc:sldLayoutMk cId="3688244287" sldId="2147483665"/>
          </pc:sldLayoutMkLst>
        </pc:sldLayoutChg>
        <pc:sldLayoutChg chg="add del mod replId">
          <pc:chgData name="Thomas" userId="56a739bb-ad64-4ed0-b903-39ee9f96f0e4" providerId="ADAL" clId="{315FE670-68EA-4C52-A234-BAD7FC75B1DC}" dt="2020-10-08T09:53:58.513" v="756" actId="2696"/>
          <pc:sldLayoutMkLst>
            <pc:docMk/>
            <pc:sldMasterMk cId="875438470" sldId="2147483660"/>
            <pc:sldLayoutMk cId="3690808787" sldId="2147483666"/>
          </pc:sldLayoutMkLst>
        </pc:sldLayoutChg>
        <pc:sldLayoutChg chg="add del mod replId">
          <pc:chgData name="Thomas" userId="56a739bb-ad64-4ed0-b903-39ee9f96f0e4" providerId="ADAL" clId="{315FE670-68EA-4C52-A234-BAD7FC75B1DC}" dt="2020-10-08T09:53:58.524" v="757" actId="2696"/>
          <pc:sldLayoutMkLst>
            <pc:docMk/>
            <pc:sldMasterMk cId="875438470" sldId="2147483660"/>
            <pc:sldLayoutMk cId="3786608819" sldId="2147483667"/>
          </pc:sldLayoutMkLst>
        </pc:sldLayoutChg>
        <pc:sldLayoutChg chg="add del mod replId">
          <pc:chgData name="Thomas" userId="56a739bb-ad64-4ed0-b903-39ee9f96f0e4" providerId="ADAL" clId="{315FE670-68EA-4C52-A234-BAD7FC75B1DC}" dt="2020-10-08T09:53:58.538" v="758" actId="2696"/>
          <pc:sldLayoutMkLst>
            <pc:docMk/>
            <pc:sldMasterMk cId="875438470" sldId="2147483660"/>
            <pc:sldLayoutMk cId="90408709" sldId="2147483668"/>
          </pc:sldLayoutMkLst>
        </pc:sldLayoutChg>
        <pc:sldLayoutChg chg="add del mod replId">
          <pc:chgData name="Thomas" userId="56a739bb-ad64-4ed0-b903-39ee9f96f0e4" providerId="ADAL" clId="{315FE670-68EA-4C52-A234-BAD7FC75B1DC}" dt="2020-10-08T09:53:58.549" v="759" actId="2696"/>
          <pc:sldLayoutMkLst>
            <pc:docMk/>
            <pc:sldMasterMk cId="875438470" sldId="2147483660"/>
            <pc:sldLayoutMk cId="3831714167" sldId="2147483669"/>
          </pc:sldLayoutMkLst>
        </pc:sldLayoutChg>
        <pc:sldLayoutChg chg="add del mod replId">
          <pc:chgData name="Thomas" userId="56a739bb-ad64-4ed0-b903-39ee9f96f0e4" providerId="ADAL" clId="{315FE670-68EA-4C52-A234-BAD7FC75B1DC}" dt="2020-10-08T09:53:58.561" v="760" actId="2696"/>
          <pc:sldLayoutMkLst>
            <pc:docMk/>
            <pc:sldMasterMk cId="875438470" sldId="2147483660"/>
            <pc:sldLayoutMk cId="2136914957" sldId="2147483670"/>
          </pc:sldLayoutMkLst>
        </pc:sldLayoutChg>
        <pc:sldLayoutChg chg="add del mod replId">
          <pc:chgData name="Thomas" userId="56a739bb-ad64-4ed0-b903-39ee9f96f0e4" providerId="ADAL" clId="{315FE670-68EA-4C52-A234-BAD7FC75B1DC}" dt="2020-10-08T09:53:58.575" v="761" actId="2696"/>
          <pc:sldLayoutMkLst>
            <pc:docMk/>
            <pc:sldMasterMk cId="875438470" sldId="2147483660"/>
            <pc:sldLayoutMk cId="688986132" sldId="2147483671"/>
          </pc:sldLayoutMkLst>
        </pc:sldLayoutChg>
      </pc:sldMasterChg>
      <pc:sldMasterChg chg="new del mod addSldLayout delSldLayout">
        <pc:chgData name="Thomas" userId="56a739bb-ad64-4ed0-b903-39ee9f96f0e4" providerId="ADAL" clId="{315FE670-68EA-4C52-A234-BAD7FC75B1DC}" dt="2020-10-08T09:53:07.926" v="747" actId="6938"/>
        <pc:sldMasterMkLst>
          <pc:docMk/>
          <pc:sldMasterMk cId="3454490887" sldId="2147483660"/>
        </pc:sldMasterMkLst>
        <pc:sldLayoutChg chg="new del replId">
          <pc:chgData name="Thomas" userId="56a739bb-ad64-4ed0-b903-39ee9f96f0e4" providerId="ADAL" clId="{315FE670-68EA-4C52-A234-BAD7FC75B1DC}" dt="2020-10-08T09:53:07.926" v="747" actId="6938"/>
          <pc:sldLayoutMkLst>
            <pc:docMk/>
            <pc:sldMasterMk cId="3454490887" sldId="2147483660"/>
            <pc:sldLayoutMk cId="355062065" sldId="2147483661"/>
          </pc:sldLayoutMkLst>
        </pc:sldLayoutChg>
        <pc:sldLayoutChg chg="new del replId">
          <pc:chgData name="Thomas" userId="56a739bb-ad64-4ed0-b903-39ee9f96f0e4" providerId="ADAL" clId="{315FE670-68EA-4C52-A234-BAD7FC75B1DC}" dt="2020-10-08T09:53:07.926" v="747" actId="6938"/>
          <pc:sldLayoutMkLst>
            <pc:docMk/>
            <pc:sldMasterMk cId="3454490887" sldId="2147483660"/>
            <pc:sldLayoutMk cId="954839543" sldId="2147483662"/>
          </pc:sldLayoutMkLst>
        </pc:sldLayoutChg>
        <pc:sldLayoutChg chg="new del replId">
          <pc:chgData name="Thomas" userId="56a739bb-ad64-4ed0-b903-39ee9f96f0e4" providerId="ADAL" clId="{315FE670-68EA-4C52-A234-BAD7FC75B1DC}" dt="2020-10-08T09:53:07.926" v="747" actId="6938"/>
          <pc:sldLayoutMkLst>
            <pc:docMk/>
            <pc:sldMasterMk cId="3454490887" sldId="2147483660"/>
            <pc:sldLayoutMk cId="4237622933" sldId="2147483663"/>
          </pc:sldLayoutMkLst>
        </pc:sldLayoutChg>
        <pc:sldLayoutChg chg="new del replId">
          <pc:chgData name="Thomas" userId="56a739bb-ad64-4ed0-b903-39ee9f96f0e4" providerId="ADAL" clId="{315FE670-68EA-4C52-A234-BAD7FC75B1DC}" dt="2020-10-08T09:53:07.926" v="747" actId="6938"/>
          <pc:sldLayoutMkLst>
            <pc:docMk/>
            <pc:sldMasterMk cId="3454490887" sldId="2147483660"/>
            <pc:sldLayoutMk cId="2173351134" sldId="2147483664"/>
          </pc:sldLayoutMkLst>
        </pc:sldLayoutChg>
        <pc:sldLayoutChg chg="new del replId">
          <pc:chgData name="Thomas" userId="56a739bb-ad64-4ed0-b903-39ee9f96f0e4" providerId="ADAL" clId="{315FE670-68EA-4C52-A234-BAD7FC75B1DC}" dt="2020-10-08T09:53:07.926" v="747" actId="6938"/>
          <pc:sldLayoutMkLst>
            <pc:docMk/>
            <pc:sldMasterMk cId="3454490887" sldId="2147483660"/>
            <pc:sldLayoutMk cId="103453492" sldId="2147483665"/>
          </pc:sldLayoutMkLst>
        </pc:sldLayoutChg>
        <pc:sldLayoutChg chg="new del replId">
          <pc:chgData name="Thomas" userId="56a739bb-ad64-4ed0-b903-39ee9f96f0e4" providerId="ADAL" clId="{315FE670-68EA-4C52-A234-BAD7FC75B1DC}" dt="2020-10-08T09:53:07.926" v="747" actId="6938"/>
          <pc:sldLayoutMkLst>
            <pc:docMk/>
            <pc:sldMasterMk cId="3454490887" sldId="2147483660"/>
            <pc:sldLayoutMk cId="1506394948" sldId="2147483666"/>
          </pc:sldLayoutMkLst>
        </pc:sldLayoutChg>
        <pc:sldLayoutChg chg="new del replId">
          <pc:chgData name="Thomas" userId="56a739bb-ad64-4ed0-b903-39ee9f96f0e4" providerId="ADAL" clId="{315FE670-68EA-4C52-A234-BAD7FC75B1DC}" dt="2020-10-08T09:53:07.926" v="747" actId="6938"/>
          <pc:sldLayoutMkLst>
            <pc:docMk/>
            <pc:sldMasterMk cId="3454490887" sldId="2147483660"/>
            <pc:sldLayoutMk cId="2403859582" sldId="2147483667"/>
          </pc:sldLayoutMkLst>
        </pc:sldLayoutChg>
        <pc:sldLayoutChg chg="new del replId">
          <pc:chgData name="Thomas" userId="56a739bb-ad64-4ed0-b903-39ee9f96f0e4" providerId="ADAL" clId="{315FE670-68EA-4C52-A234-BAD7FC75B1DC}" dt="2020-10-08T09:53:07.926" v="747" actId="6938"/>
          <pc:sldLayoutMkLst>
            <pc:docMk/>
            <pc:sldMasterMk cId="3454490887" sldId="2147483660"/>
            <pc:sldLayoutMk cId="1455320664" sldId="2147483668"/>
          </pc:sldLayoutMkLst>
        </pc:sldLayoutChg>
        <pc:sldLayoutChg chg="new del replId">
          <pc:chgData name="Thomas" userId="56a739bb-ad64-4ed0-b903-39ee9f96f0e4" providerId="ADAL" clId="{315FE670-68EA-4C52-A234-BAD7FC75B1DC}" dt="2020-10-08T09:53:07.926" v="747" actId="6938"/>
          <pc:sldLayoutMkLst>
            <pc:docMk/>
            <pc:sldMasterMk cId="3454490887" sldId="2147483660"/>
            <pc:sldLayoutMk cId="1389930011" sldId="2147483669"/>
          </pc:sldLayoutMkLst>
        </pc:sldLayoutChg>
        <pc:sldLayoutChg chg="new del replId">
          <pc:chgData name="Thomas" userId="56a739bb-ad64-4ed0-b903-39ee9f96f0e4" providerId="ADAL" clId="{315FE670-68EA-4C52-A234-BAD7FC75B1DC}" dt="2020-10-08T09:53:07.926" v="747" actId="6938"/>
          <pc:sldLayoutMkLst>
            <pc:docMk/>
            <pc:sldMasterMk cId="3454490887" sldId="2147483660"/>
            <pc:sldLayoutMk cId="3032101103" sldId="2147483670"/>
          </pc:sldLayoutMkLst>
        </pc:sldLayoutChg>
        <pc:sldLayoutChg chg="new del replId">
          <pc:chgData name="Thomas" userId="56a739bb-ad64-4ed0-b903-39ee9f96f0e4" providerId="ADAL" clId="{315FE670-68EA-4C52-A234-BAD7FC75B1DC}" dt="2020-10-08T09:53:07.926" v="747" actId="6938"/>
          <pc:sldLayoutMkLst>
            <pc:docMk/>
            <pc:sldMasterMk cId="3454490887" sldId="2147483660"/>
            <pc:sldLayoutMk cId="1807858607" sldId="2147483671"/>
          </pc:sldLayoutMkLst>
        </pc:sldLayoutChg>
      </pc:sldMasterChg>
    </pc:docChg>
  </pc:docChgLst>
  <pc:docChgLst>
    <pc:chgData name="Jim Ongena" userId="efcdc280-304d-4e40-a7dc-d0c149cde59f" providerId="ADAL" clId="{1079E409-922B-4910-9AEE-93F6A00C2300}"/>
    <pc:docChg chg="undo custSel modSld modMainMaster">
      <pc:chgData name="Jim Ongena" userId="efcdc280-304d-4e40-a7dc-d0c149cde59f" providerId="ADAL" clId="{1079E409-922B-4910-9AEE-93F6A00C2300}" dt="2020-10-12T21:25:49.225" v="119" actId="571"/>
      <pc:docMkLst>
        <pc:docMk/>
      </pc:docMkLst>
      <pc:sldChg chg="addSp modSp">
        <pc:chgData name="Jim Ongena" userId="efcdc280-304d-4e40-a7dc-d0c149cde59f" providerId="ADAL" clId="{1079E409-922B-4910-9AEE-93F6A00C2300}" dt="2020-10-12T21:25:49.225" v="119" actId="571"/>
        <pc:sldMkLst>
          <pc:docMk/>
          <pc:sldMk cId="394447152" sldId="256"/>
        </pc:sldMkLst>
        <pc:picChg chg="add mod">
          <ac:chgData name="Jim Ongena" userId="efcdc280-304d-4e40-a7dc-d0c149cde59f" providerId="ADAL" clId="{1079E409-922B-4910-9AEE-93F6A00C2300}" dt="2020-10-12T21:25:49.225" v="119" actId="571"/>
          <ac:picMkLst>
            <pc:docMk/>
            <pc:sldMk cId="394447152" sldId="256"/>
            <ac:picMk id="10" creationId="{B597251D-2DC8-4678-BD43-A38ACCF7DE11}"/>
          </ac:picMkLst>
        </pc:picChg>
        <pc:picChg chg="add mod">
          <ac:chgData name="Jim Ongena" userId="efcdc280-304d-4e40-a7dc-d0c149cde59f" providerId="ADAL" clId="{1079E409-922B-4910-9AEE-93F6A00C2300}" dt="2020-10-12T21:25:49.225" v="119" actId="571"/>
          <ac:picMkLst>
            <pc:docMk/>
            <pc:sldMk cId="394447152" sldId="256"/>
            <ac:picMk id="11" creationId="{8A08C86C-E656-401D-9614-23A5A1036DBD}"/>
          </ac:picMkLst>
        </pc:picChg>
      </pc:sldChg>
      <pc:sldMasterChg chg="modSldLayout">
        <pc:chgData name="Jim Ongena" userId="efcdc280-304d-4e40-a7dc-d0c149cde59f" providerId="ADAL" clId="{1079E409-922B-4910-9AEE-93F6A00C2300}" dt="2020-10-08T18:26:04.645" v="118" actId="1035"/>
        <pc:sldMasterMkLst>
          <pc:docMk/>
          <pc:sldMasterMk cId="1079740780" sldId="2147483648"/>
        </pc:sldMasterMkLst>
        <pc:sldLayoutChg chg="addSp delSp modSp mod">
          <pc:chgData name="Jim Ongena" userId="efcdc280-304d-4e40-a7dc-d0c149cde59f" providerId="ADAL" clId="{1079E409-922B-4910-9AEE-93F6A00C2300}" dt="2020-10-08T18:26:04.645" v="118" actId="1035"/>
          <pc:sldLayoutMkLst>
            <pc:docMk/>
            <pc:sldMasterMk cId="1079740780" sldId="2147483648"/>
            <pc:sldLayoutMk cId="70045724" sldId="2147483661"/>
          </pc:sldLayoutMkLst>
          <pc:grpChg chg="mod">
            <ac:chgData name="Jim Ongena" userId="efcdc280-304d-4e40-a7dc-d0c149cde59f" providerId="ADAL" clId="{1079E409-922B-4910-9AEE-93F6A00C2300}" dt="2020-10-08T17:53:34.082" v="92" actId="1076"/>
            <ac:grpSpMkLst>
              <pc:docMk/>
              <pc:sldMasterMk cId="1079740780" sldId="2147483648"/>
              <pc:sldLayoutMk cId="70045724" sldId="2147483661"/>
              <ac:grpSpMk id="28" creationId="{A90CD15A-691E-4743-9291-B9F168A400FC}"/>
            </ac:grpSpMkLst>
          </pc:grpChg>
          <pc:picChg chg="mod">
            <ac:chgData name="Jim Ongena" userId="efcdc280-304d-4e40-a7dc-d0c149cde59f" providerId="ADAL" clId="{1079E409-922B-4910-9AEE-93F6A00C2300}" dt="2020-10-08T17:54:08.119" v="97" actId="14100"/>
            <ac:picMkLst>
              <pc:docMk/>
              <pc:sldMasterMk cId="1079740780" sldId="2147483648"/>
              <pc:sldLayoutMk cId="70045724" sldId="2147483661"/>
              <ac:picMk id="3" creationId="{EBD07815-841B-4B38-86E5-85602C36E956}"/>
            </ac:picMkLst>
          </pc:picChg>
          <pc:picChg chg="mod">
            <ac:chgData name="Jim Ongena" userId="efcdc280-304d-4e40-a7dc-d0c149cde59f" providerId="ADAL" clId="{1079E409-922B-4910-9AEE-93F6A00C2300}" dt="2020-10-08T18:26:01.103" v="117" actId="1035"/>
            <ac:picMkLst>
              <pc:docMk/>
              <pc:sldMasterMk cId="1079740780" sldId="2147483648"/>
              <pc:sldLayoutMk cId="70045724" sldId="2147483661"/>
              <ac:picMk id="6" creationId="{5D3C4750-D685-4C70-924E-2F0E7079C998}"/>
            </ac:picMkLst>
          </pc:picChg>
          <pc:picChg chg="mod">
            <ac:chgData name="Jim Ongena" userId="efcdc280-304d-4e40-a7dc-d0c149cde59f" providerId="ADAL" clId="{1079E409-922B-4910-9AEE-93F6A00C2300}" dt="2020-10-08T18:26:01.103" v="117" actId="1035"/>
            <ac:picMkLst>
              <pc:docMk/>
              <pc:sldMasterMk cId="1079740780" sldId="2147483648"/>
              <pc:sldLayoutMk cId="70045724" sldId="2147483661"/>
              <ac:picMk id="7" creationId="{E84B9A20-9FA3-46FD-93BE-E5C2500F02D6}"/>
            </ac:picMkLst>
          </pc:picChg>
          <pc:picChg chg="mod">
            <ac:chgData name="Jim Ongena" userId="efcdc280-304d-4e40-a7dc-d0c149cde59f" providerId="ADAL" clId="{1079E409-922B-4910-9AEE-93F6A00C2300}" dt="2020-10-08T18:26:01.103" v="117" actId="1035"/>
            <ac:picMkLst>
              <pc:docMk/>
              <pc:sldMasterMk cId="1079740780" sldId="2147483648"/>
              <pc:sldLayoutMk cId="70045724" sldId="2147483661"/>
              <ac:picMk id="8" creationId="{771C4E1C-79B2-4C31-9EDA-12B0997C691E}"/>
            </ac:picMkLst>
          </pc:picChg>
          <pc:picChg chg="mod">
            <ac:chgData name="Jim Ongena" userId="efcdc280-304d-4e40-a7dc-d0c149cde59f" providerId="ADAL" clId="{1079E409-922B-4910-9AEE-93F6A00C2300}" dt="2020-10-08T18:26:01.103" v="117" actId="1035"/>
            <ac:picMkLst>
              <pc:docMk/>
              <pc:sldMasterMk cId="1079740780" sldId="2147483648"/>
              <pc:sldLayoutMk cId="70045724" sldId="2147483661"/>
              <ac:picMk id="9" creationId="{7050ADD3-A11F-4100-9B7B-C4934DC89E80}"/>
            </ac:picMkLst>
          </pc:picChg>
          <pc:picChg chg="del">
            <ac:chgData name="Jim Ongena" userId="efcdc280-304d-4e40-a7dc-d0c149cde59f" providerId="ADAL" clId="{1079E409-922B-4910-9AEE-93F6A00C2300}" dt="2020-10-08T17:49:38.024" v="0" actId="478"/>
            <ac:picMkLst>
              <pc:docMk/>
              <pc:sldMasterMk cId="1079740780" sldId="2147483648"/>
              <pc:sldLayoutMk cId="70045724" sldId="2147483661"/>
              <ac:picMk id="10" creationId="{03D8AD71-A0AA-4A5E-810D-541075E23161}"/>
            </ac:picMkLst>
          </pc:picChg>
          <pc:picChg chg="mod">
            <ac:chgData name="Jim Ongena" userId="efcdc280-304d-4e40-a7dc-d0c149cde59f" providerId="ADAL" clId="{1079E409-922B-4910-9AEE-93F6A00C2300}" dt="2020-10-08T18:25:38.245" v="110" actId="1036"/>
            <ac:picMkLst>
              <pc:docMk/>
              <pc:sldMasterMk cId="1079740780" sldId="2147483648"/>
              <pc:sldLayoutMk cId="70045724" sldId="2147483661"/>
              <ac:picMk id="11" creationId="{85F7D7C6-1A2A-4454-AA04-5D30E33BCBF6}"/>
            </ac:picMkLst>
          </pc:picChg>
          <pc:picChg chg="mod">
            <ac:chgData name="Jim Ongena" userId="efcdc280-304d-4e40-a7dc-d0c149cde59f" providerId="ADAL" clId="{1079E409-922B-4910-9AEE-93F6A00C2300}" dt="2020-10-08T18:26:04.645" v="118" actId="1035"/>
            <ac:picMkLst>
              <pc:docMk/>
              <pc:sldMasterMk cId="1079740780" sldId="2147483648"/>
              <pc:sldLayoutMk cId="70045724" sldId="2147483661"/>
              <ac:picMk id="12" creationId="{A9B6DFCC-021E-4B78-AD74-EAA919288EA9}"/>
            </ac:picMkLst>
          </pc:picChg>
          <pc:picChg chg="mod">
            <ac:chgData name="Jim Ongena" userId="efcdc280-304d-4e40-a7dc-d0c149cde59f" providerId="ADAL" clId="{1079E409-922B-4910-9AEE-93F6A00C2300}" dt="2020-10-08T18:26:04.645" v="118" actId="1035"/>
            <ac:picMkLst>
              <pc:docMk/>
              <pc:sldMasterMk cId="1079740780" sldId="2147483648"/>
              <pc:sldLayoutMk cId="70045724" sldId="2147483661"/>
              <ac:picMk id="13" creationId="{0845773B-6306-44A3-8C03-822C0BBB66F0}"/>
            </ac:picMkLst>
          </pc:picChg>
          <pc:picChg chg="mod ord">
            <ac:chgData name="Jim Ongena" userId="efcdc280-304d-4e40-a7dc-d0c149cde59f" providerId="ADAL" clId="{1079E409-922B-4910-9AEE-93F6A00C2300}" dt="2020-10-08T18:25:41.846" v="115" actId="1036"/>
            <ac:picMkLst>
              <pc:docMk/>
              <pc:sldMasterMk cId="1079740780" sldId="2147483648"/>
              <pc:sldLayoutMk cId="70045724" sldId="2147483661"/>
              <ac:picMk id="14" creationId="{6BD66B27-522A-4914-B5F1-E76218812B06}"/>
            </ac:picMkLst>
          </pc:picChg>
          <pc:picChg chg="mod ord">
            <ac:chgData name="Jim Ongena" userId="efcdc280-304d-4e40-a7dc-d0c149cde59f" providerId="ADAL" clId="{1079E409-922B-4910-9AEE-93F6A00C2300}" dt="2020-10-08T18:25:41.846" v="115" actId="1036"/>
            <ac:picMkLst>
              <pc:docMk/>
              <pc:sldMasterMk cId="1079740780" sldId="2147483648"/>
              <pc:sldLayoutMk cId="70045724" sldId="2147483661"/>
              <ac:picMk id="15" creationId="{4A8480BD-33CD-437E-81CA-29F05250D639}"/>
            </ac:picMkLst>
          </pc:picChg>
          <pc:picChg chg="mod ord">
            <ac:chgData name="Jim Ongena" userId="efcdc280-304d-4e40-a7dc-d0c149cde59f" providerId="ADAL" clId="{1079E409-922B-4910-9AEE-93F6A00C2300}" dt="2020-10-08T18:25:38.245" v="110" actId="1036"/>
            <ac:picMkLst>
              <pc:docMk/>
              <pc:sldMasterMk cId="1079740780" sldId="2147483648"/>
              <pc:sldLayoutMk cId="70045724" sldId="2147483661"/>
              <ac:picMk id="16" creationId="{28316D4C-7FBA-4C5A-85B8-2ABB86DD50A2}"/>
            </ac:picMkLst>
          </pc:picChg>
          <pc:picChg chg="del mod ord">
            <ac:chgData name="Jim Ongena" userId="efcdc280-304d-4e40-a7dc-d0c149cde59f" providerId="ADAL" clId="{1079E409-922B-4910-9AEE-93F6A00C2300}" dt="2020-10-08T18:25:15.912" v="98" actId="478"/>
            <ac:picMkLst>
              <pc:docMk/>
              <pc:sldMasterMk cId="1079740780" sldId="2147483648"/>
              <pc:sldLayoutMk cId="70045724" sldId="2147483661"/>
              <ac:picMk id="17" creationId="{57659657-F29F-4836-AE5A-661B62C2CC74}"/>
            </ac:picMkLst>
          </pc:picChg>
          <pc:picChg chg="mod">
            <ac:chgData name="Jim Ongena" userId="efcdc280-304d-4e40-a7dc-d0c149cde59f" providerId="ADAL" clId="{1079E409-922B-4910-9AEE-93F6A00C2300}" dt="2020-10-08T18:25:38.245" v="110" actId="1036"/>
            <ac:picMkLst>
              <pc:docMk/>
              <pc:sldMasterMk cId="1079740780" sldId="2147483648"/>
              <pc:sldLayoutMk cId="70045724" sldId="2147483661"/>
              <ac:picMk id="18" creationId="{7E8DBC35-D7CB-4426-9F85-657EF5F18532}"/>
            </ac:picMkLst>
          </pc:picChg>
          <pc:picChg chg="mod">
            <ac:chgData name="Jim Ongena" userId="efcdc280-304d-4e40-a7dc-d0c149cde59f" providerId="ADAL" clId="{1079E409-922B-4910-9AEE-93F6A00C2300}" dt="2020-10-08T18:25:38.245" v="110" actId="1036"/>
            <ac:picMkLst>
              <pc:docMk/>
              <pc:sldMasterMk cId="1079740780" sldId="2147483648"/>
              <pc:sldLayoutMk cId="70045724" sldId="2147483661"/>
              <ac:picMk id="19" creationId="{C094DCE0-6BD7-43CB-A022-B087F55F010B}"/>
            </ac:picMkLst>
          </pc:picChg>
          <pc:picChg chg="mod">
            <ac:chgData name="Jim Ongena" userId="efcdc280-304d-4e40-a7dc-d0c149cde59f" providerId="ADAL" clId="{1079E409-922B-4910-9AEE-93F6A00C2300}" dt="2020-10-08T18:26:04.645" v="118" actId="1035"/>
            <ac:picMkLst>
              <pc:docMk/>
              <pc:sldMasterMk cId="1079740780" sldId="2147483648"/>
              <pc:sldLayoutMk cId="70045724" sldId="2147483661"/>
              <ac:picMk id="20" creationId="{F9DBCA43-4302-43E6-AD57-0BDD6D32B319}"/>
            </ac:picMkLst>
          </pc:picChg>
          <pc:picChg chg="mod">
            <ac:chgData name="Jim Ongena" userId="efcdc280-304d-4e40-a7dc-d0c149cde59f" providerId="ADAL" clId="{1079E409-922B-4910-9AEE-93F6A00C2300}" dt="2020-10-08T18:25:38.245" v="110" actId="1036"/>
            <ac:picMkLst>
              <pc:docMk/>
              <pc:sldMasterMk cId="1079740780" sldId="2147483648"/>
              <pc:sldLayoutMk cId="70045724" sldId="2147483661"/>
              <ac:picMk id="21" creationId="{A119DF5A-18AD-41BB-A7BD-592C419D4A9C}"/>
            </ac:picMkLst>
          </pc:picChg>
          <pc:picChg chg="add mod modCrop">
            <ac:chgData name="Jim Ongena" userId="efcdc280-304d-4e40-a7dc-d0c149cde59f" providerId="ADAL" clId="{1079E409-922B-4910-9AEE-93F6A00C2300}" dt="2020-10-08T18:26:04.645" v="118" actId="1035"/>
            <ac:picMkLst>
              <pc:docMk/>
              <pc:sldMasterMk cId="1079740780" sldId="2147483648"/>
              <pc:sldLayoutMk cId="70045724" sldId="2147483661"/>
              <ac:picMk id="31" creationId="{C46776DA-CD0C-49F8-8DAC-6AC3E0E2BAE0}"/>
            </ac:picMkLst>
          </pc:picChg>
          <pc:picChg chg="add mod">
            <ac:chgData name="Jim Ongena" userId="efcdc280-304d-4e40-a7dc-d0c149cde59f" providerId="ADAL" clId="{1079E409-922B-4910-9AEE-93F6A00C2300}" dt="2020-10-08T18:25:38.245" v="110" actId="1036"/>
            <ac:picMkLst>
              <pc:docMk/>
              <pc:sldMasterMk cId="1079740780" sldId="2147483648"/>
              <pc:sldLayoutMk cId="70045724" sldId="2147483661"/>
              <ac:picMk id="32" creationId="{B2849CBC-C412-425D-8FBF-E1634823FF61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0844F-20B3-4B8C-82E7-AE17B948C8E4}" type="datetimeFigureOut">
              <a:rPr lang="nl-NL" smtClean="0"/>
              <a:t>23-10-2021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ED2A68-F419-495F-BF1F-53FFB30EBD5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7327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D2A68-F419-495F-BF1F-53FFB30EBD56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730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AD361-6DC6-41E6-8B53-909BAA469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F5BE49-9AE2-4FBA-8CDA-D85092B38E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DAEB9-EE2F-4F5C-B429-FA7EC0BF9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CC01D-24AB-49CB-8B59-E96CCC9EA898}" type="datetimeFigureOut">
              <a:rPr lang="en-BE" smtClean="0"/>
              <a:t>10/23/2021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93468-D7CA-4CF0-A25F-E4EB32E7B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0BE61-BB87-4185-9936-3F845CAC7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8D2F4-59FB-42BD-A473-81FDE55189F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04471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34B06-9842-4E1B-BC45-414E1DFDD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61DF35-B6E5-46C6-8D2D-25FE20D639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EB52F-8026-4519-89CF-9A29555C9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CC01D-24AB-49CB-8B59-E96CCC9EA898}" type="datetimeFigureOut">
              <a:rPr lang="en-BE" smtClean="0"/>
              <a:t>10/23/2021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BB72C-EC86-4A79-8FF0-5409F5349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E38EE-F56B-4EE2-B309-E4832DFC2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8D2F4-59FB-42BD-A473-81FDE55189F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77039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AF55CA-A72C-43E1-99DF-7808294950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E91248-EAFF-43A7-A519-9A7D276C9A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4233D-BF68-49F5-8569-38CA7028C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CC01D-24AB-49CB-8B59-E96CCC9EA898}" type="datetimeFigureOut">
              <a:rPr lang="en-BE" smtClean="0"/>
              <a:t>10/23/2021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F0873-C763-447E-AAA0-84F64A3BC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1DAE6-A9B2-4CE2-BE5D-CD7274426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8D2F4-59FB-42BD-A473-81FDE55189F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17949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30B87-C510-4286-993C-10595F245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ADE6E-9152-441C-A2FC-B799FFDC0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B009F0-73D9-45E9-AD8B-6E513460D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CC01D-24AB-49CB-8B59-E96CCC9EA898}" type="datetimeFigureOut">
              <a:rPr lang="en-BE" smtClean="0"/>
              <a:t>10/23/2021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DBFE4-2D7A-4A07-8221-F675110CA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61AB7-48E4-4825-B0EC-A0243E52B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8D2F4-59FB-42BD-A473-81FDE55189F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60179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D2301-DA59-4B0D-B902-E495B247F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424484-7586-4C6B-9C1F-AB778B1CE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A579F-C37E-4128-B864-EF02E28E6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CC01D-24AB-49CB-8B59-E96CCC9EA898}" type="datetimeFigureOut">
              <a:rPr lang="en-BE" smtClean="0"/>
              <a:t>10/23/2021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A08FE-0936-4A9C-AC98-4251DC1F9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9124C-9E6E-4473-A9EB-45BE2D635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8D2F4-59FB-42BD-A473-81FDE55189F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50837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F8EBC-B4ED-4DB8-A8F5-89B176B43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D251B-F583-4292-BDA0-DF58110917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5D14EE-9D7B-460A-A0EA-01605E5D34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D85DD5-36F2-42F8-A666-151AB7BB6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CC01D-24AB-49CB-8B59-E96CCC9EA898}" type="datetimeFigureOut">
              <a:rPr lang="en-BE" smtClean="0"/>
              <a:t>10/23/2021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3B368D-7CB5-4FE6-8572-7F1AA8DCE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97CE0-B08A-4FE6-8DBF-FDAE9CD51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8D2F4-59FB-42BD-A473-81FDE55189F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93900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1CCBD-5739-4949-97F3-AB6914977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A39DE6-CADE-4E34-B874-83A620E73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A4549F-BB42-4359-AB21-20301AF782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AFBEC2-C701-4E1B-80AD-4D4BD33B47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A467A0-C035-43EF-8E52-2C2604B902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37D38B-A3FD-4216-B567-54FBC3490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CC01D-24AB-49CB-8B59-E96CCC9EA898}" type="datetimeFigureOut">
              <a:rPr lang="en-BE" smtClean="0"/>
              <a:t>10/23/2021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A01727-9663-49E3-B1B1-10B16FEF3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312DEC-BC29-461F-B1FB-1D664423B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8D2F4-59FB-42BD-A473-81FDE55189F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96812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265A2-1C74-4425-8FCA-8CDAC19F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E63995-FFCB-44CD-896F-33995F08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CC01D-24AB-49CB-8B59-E96CCC9EA898}" type="datetimeFigureOut">
              <a:rPr lang="en-BE" smtClean="0"/>
              <a:t>10/23/2021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860394-9B84-4A2E-8A7A-DC546B033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C6A3D-B1EF-4C66-A59D-B64644D93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8D2F4-59FB-42BD-A473-81FDE55189F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20043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E51E0D-DA28-476D-ABE1-9A380C89F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CC01D-24AB-49CB-8B59-E96CCC9EA898}" type="datetimeFigureOut">
              <a:rPr lang="en-BE" smtClean="0"/>
              <a:t>10/23/2021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F5077B-9FF5-478A-A71F-6FAE61B87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99988-3852-472B-BD2A-0BA06DD67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8D2F4-59FB-42BD-A473-81FDE55189F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29742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048EA-F9AD-4EBA-9E7F-688959BFA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79DF4-2523-40E8-971A-BB6505289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219C29-083D-448C-983C-DB573D5ABB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04806A-A820-4310-8ACE-46D2769DC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CC01D-24AB-49CB-8B59-E96CCC9EA898}" type="datetimeFigureOut">
              <a:rPr lang="en-BE" smtClean="0"/>
              <a:t>10/23/2021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EBAD05-A2C8-4C74-9BBE-85B1A7C15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EE7886-18AA-470A-944A-02A28B5B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8D2F4-59FB-42BD-A473-81FDE55189F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64920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E37D-5E85-4DBF-9454-DE111E11B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7A5298-CA7A-465E-9A33-5FC1BB2FF5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C5CCD4-710B-401C-9348-DB2488BC9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54CFA7-4C67-41F1-B9AE-3CD49C382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CC01D-24AB-49CB-8B59-E96CCC9EA898}" type="datetimeFigureOut">
              <a:rPr lang="en-BE" smtClean="0"/>
              <a:t>10/23/2021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A54601-4EA2-4E4E-A166-1B7FFAB04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82FC5-332C-4E67-AD56-E6A0DB74E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8D2F4-59FB-42BD-A473-81FDE55189F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6633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DFB689-1412-4077-B0DB-B8617AAFA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06AF6-348F-404C-B9C1-659FF5B0B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5BDD6-75C4-40DB-805A-D9E0CA4466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CC01D-24AB-49CB-8B59-E96CCC9EA898}" type="datetimeFigureOut">
              <a:rPr lang="en-BE" smtClean="0"/>
              <a:t>10/23/2021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0E6A4-9AF2-4CA4-8B9B-8C42C6149E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7C61F-8045-4C18-863F-A8103973E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8D2F4-59FB-42BD-A473-81FDE55189F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79740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labdays.org/2021-benl/about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jpe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jpe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jpeg"/><Relationship Id="rId23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24.jpe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ConnectorCertification" TargetMode="External"/><Relationship Id="rId2" Type="http://schemas.openxmlformats.org/officeDocument/2006/relationships/hyperlink" Target="https://aka.ms/connector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connectors/custom-connectors/write-code" TargetMode="External"/><Relationship Id="rId5" Type="http://schemas.openxmlformats.org/officeDocument/2006/relationships/hyperlink" Target="https://docs.microsoft.com/en-us/connectors/custom-connectors/openapi-extensions" TargetMode="External"/><Relationship Id="rId4" Type="http://schemas.openxmlformats.org/officeDocument/2006/relationships/hyperlink" Target="https://github.com/Microsoft/PowerPlatformConnectors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connectors/custom-connectors/coding-standards" TargetMode="External"/><Relationship Id="rId2" Type="http://schemas.openxmlformats.org/officeDocument/2006/relationships/hyperlink" Target="https://docs.microsoft.com/en-us/connectors/custom-connectors/define-postman-collec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en-us/connectors/custom-connectors/policy-templates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jpe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jpe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jpeg"/><Relationship Id="rId23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24.jpe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uilding, outdoor, brick, stone&#10;&#10;Description automatically generated">
            <a:extLst>
              <a:ext uri="{FF2B5EF4-FFF2-40B4-BE49-F238E27FC236}">
                <a16:creationId xmlns:a16="http://schemas.microsoft.com/office/drawing/2014/main" id="{D19F0845-A2BE-4244-8474-990F7B3EB8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C81A6E-F895-4367-9BF7-0ED4127E7E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7328" y="640082"/>
            <a:ext cx="6274591" cy="335160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Extend the Power Platform with Custom Connectors</a:t>
            </a:r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0BB1B4-8245-4468-AFA5-26B9BCBFB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7327" y="4156276"/>
            <a:ext cx="6274592" cy="2061645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Daniel Laskewitz• @Laskewitz</a:t>
            </a:r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D2E8C5-875C-4AD2-9BD3-EC01AE4ADBA0}"/>
              </a:ext>
            </a:extLst>
          </p:cNvPr>
          <p:cNvSpPr/>
          <p:nvPr/>
        </p:nvSpPr>
        <p:spPr>
          <a:xfrm>
            <a:off x="4637245" y="5688807"/>
            <a:ext cx="7554755" cy="1169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A46E94C-2AF1-4B60-A786-27258E9D1D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7919" b="24432"/>
          <a:stretch/>
        </p:blipFill>
        <p:spPr>
          <a:xfrm>
            <a:off x="5277326" y="5688807"/>
            <a:ext cx="2453716" cy="116919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597251D-2DC8-4678-BD43-A38ACCF7DE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7919" b="24432"/>
          <a:stretch/>
        </p:blipFill>
        <p:spPr>
          <a:xfrm>
            <a:off x="5277326" y="5706142"/>
            <a:ext cx="2453716" cy="1169194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9E5FEEF8-B360-4321-B20F-975B28D2F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883" y="5632673"/>
            <a:ext cx="2913275" cy="1169194"/>
          </a:xfrm>
          <a:prstGeom prst="rect">
            <a:avLst/>
          </a:prstGeom>
        </p:spPr>
      </p:pic>
      <p:pic>
        <p:nvPicPr>
          <p:cNvPr id="7" name="Picture 6" descr="Logo&#10;&#10;Description automatically generated with low confidence">
            <a:extLst>
              <a:ext uri="{FF2B5EF4-FFF2-40B4-BE49-F238E27FC236}">
                <a16:creationId xmlns:a16="http://schemas.microsoft.com/office/drawing/2014/main" id="{7AE6DF5E-872D-4652-A1FB-7C4E35F57B5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126" y="475490"/>
            <a:ext cx="980949" cy="98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7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9946E-3B79-418A-A190-C7D060B4B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Develop</a:t>
            </a:r>
            <a:r>
              <a:rPr lang="nl-NL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a connector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EA838-F849-4CA0-8B28-BCCDF9DE1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392" y="1825625"/>
            <a:ext cx="10515600" cy="4351338"/>
          </a:xfrm>
        </p:spPr>
        <p:txBody>
          <a:bodyPr/>
          <a:lstStyle/>
          <a:p>
            <a:pPr lvl="1"/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Read /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know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the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API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you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want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to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build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a connector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endParaRPr lang="nl-NL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Start in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one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of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the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products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(Power Apps, Power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Automate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or Logic Apps)</a:t>
            </a:r>
          </a:p>
          <a:p>
            <a:pPr lvl="1"/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Set up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the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authentication</a:t>
            </a:r>
            <a:endParaRPr lang="nl-NL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Define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the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operations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your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connector </a:t>
            </a:r>
          </a:p>
          <a:p>
            <a:pPr lvl="1"/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Save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test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your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connector</a:t>
            </a:r>
          </a:p>
        </p:txBody>
      </p:sp>
    </p:spTree>
    <p:extLst>
      <p:ext uri="{BB962C8B-B14F-4D97-AF65-F5344CB8AC3E}">
        <p14:creationId xmlns:p14="http://schemas.microsoft.com/office/powerpoint/2010/main" val="2134254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9946E-3B79-418A-A190-C7D060B4B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Develop</a:t>
            </a:r>
            <a:r>
              <a:rPr lang="nl-NL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a connector: </a:t>
            </a:r>
            <a:br>
              <a:rPr lang="nl-NL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nl-NL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Read / </a:t>
            </a:r>
            <a:r>
              <a:rPr lang="nl-NL" b="1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know</a:t>
            </a:r>
            <a:r>
              <a:rPr lang="nl-NL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nl-NL" b="1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the</a:t>
            </a:r>
            <a:r>
              <a:rPr lang="nl-NL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EA838-F849-4CA0-8B28-BCCDF9DE1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696" y="1825625"/>
            <a:ext cx="4674958" cy="4351338"/>
          </a:xfrm>
        </p:spPr>
        <p:txBody>
          <a:bodyPr/>
          <a:lstStyle/>
          <a:p>
            <a:pPr lvl="1"/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Look at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the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API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Documentation</a:t>
            </a:r>
            <a:endParaRPr lang="nl-NL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 lot of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good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APIs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have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good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documentation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with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samples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which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you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can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reuse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later 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252B3-AF96-4877-917F-A1B94EB1C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914" y="1866341"/>
            <a:ext cx="6485390" cy="40951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9351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9946E-3B79-418A-A190-C7D060B4B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Develop</a:t>
            </a:r>
            <a:r>
              <a:rPr lang="nl-NL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a connector: start in </a:t>
            </a:r>
            <a:r>
              <a:rPr lang="nl-NL" b="1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one</a:t>
            </a:r>
            <a:r>
              <a:rPr lang="nl-NL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of </a:t>
            </a:r>
            <a:r>
              <a:rPr lang="nl-NL" b="1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the</a:t>
            </a:r>
            <a:r>
              <a:rPr lang="nl-NL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nl-NL" b="1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products</a:t>
            </a:r>
            <a:endParaRPr lang="nl-NL" b="1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EA838-F849-4CA0-8B28-BCCDF9DE1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304" y="1825625"/>
            <a:ext cx="10515600" cy="4351338"/>
          </a:xfrm>
        </p:spPr>
        <p:txBody>
          <a:bodyPr/>
          <a:lstStyle/>
          <a:p>
            <a:pPr lvl="1"/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Create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blank</a:t>
            </a:r>
          </a:p>
          <a:p>
            <a:pPr lvl="1"/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Azure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Service (preview)</a:t>
            </a:r>
          </a:p>
          <a:p>
            <a:pPr lvl="1"/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OpenAPI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file</a:t>
            </a:r>
          </a:p>
          <a:p>
            <a:pPr lvl="1"/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OpenAPI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file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URL</a:t>
            </a:r>
          </a:p>
          <a:p>
            <a:pPr lvl="1"/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Postman Collection</a:t>
            </a:r>
          </a:p>
          <a:p>
            <a:pPr lvl="1"/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GitHub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F29069-1D7B-42A5-A8C8-047589344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503" y="1109955"/>
            <a:ext cx="3652580" cy="28316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6A986A-010A-4356-897F-4C08C4BFA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659" y="4076549"/>
            <a:ext cx="3826268" cy="26211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6211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9946E-3B79-418A-A190-C7D060B4B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Develop</a:t>
            </a:r>
            <a:r>
              <a:rPr lang="nl-NL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a connector: set up </a:t>
            </a:r>
            <a:r>
              <a:rPr lang="nl-NL" b="1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the</a:t>
            </a:r>
            <a:r>
              <a:rPr lang="nl-NL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nl-NL" b="1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authentication</a:t>
            </a:r>
            <a:endParaRPr lang="nl-NL" b="1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EA838-F849-4CA0-8B28-BCCDF9DE1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152" y="1803322"/>
            <a:ext cx="6253976" cy="4351338"/>
          </a:xfrm>
        </p:spPr>
        <p:txBody>
          <a:bodyPr/>
          <a:lstStyle/>
          <a:p>
            <a:pPr lvl="1"/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the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demo we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will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use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anonymous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auth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but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you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can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use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a lot more types of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authentication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:</a:t>
            </a:r>
          </a:p>
          <a:p>
            <a:pPr lvl="2"/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Anonymous</a:t>
            </a:r>
            <a:endParaRPr lang="nl-NL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lvl="2"/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Basic (username + password)</a:t>
            </a:r>
          </a:p>
          <a:p>
            <a:pPr lvl="2"/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API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Key</a:t>
            </a:r>
            <a:endParaRPr lang="nl-NL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lvl="2"/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Oauth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2.0 (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cloud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only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 –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Including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Azure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AD</a:t>
            </a:r>
          </a:p>
          <a:p>
            <a:pPr lvl="2"/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Windows (on-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prem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only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74776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9946E-3B79-418A-A190-C7D060B4B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Develop</a:t>
            </a:r>
            <a:r>
              <a:rPr lang="nl-NL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a connector: </a:t>
            </a:r>
            <a:r>
              <a:rPr lang="nl-NL" b="1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define</a:t>
            </a:r>
            <a:r>
              <a:rPr lang="nl-NL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nl-NL" b="1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the</a:t>
            </a:r>
            <a:r>
              <a:rPr lang="nl-NL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operations </a:t>
            </a:r>
            <a:r>
              <a:rPr lang="nl-NL" b="1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nl-NL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nl-NL" b="1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your</a:t>
            </a:r>
            <a:r>
              <a:rPr lang="nl-NL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connector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EA838-F849-4CA0-8B28-BCCDF9DE1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621" y="1825625"/>
            <a:ext cx="10515600" cy="4351338"/>
          </a:xfrm>
        </p:spPr>
        <p:txBody>
          <a:bodyPr/>
          <a:lstStyle/>
          <a:p>
            <a:pPr lvl="1"/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the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request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response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a sample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payload</a:t>
            </a:r>
            <a:endParaRPr lang="nl-NL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Actions, triggers, policy templates,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C# code (*)</a:t>
            </a:r>
          </a:p>
          <a:p>
            <a:pPr lvl="1"/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Add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advanced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‘features’</a:t>
            </a:r>
          </a:p>
          <a:p>
            <a:pPr lvl="1"/>
            <a:endParaRPr lang="nl-NL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7B689-2462-43F3-84E1-6F29DAE00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* new feature, recently announced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7091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9946E-3B79-418A-A190-C7D060B4B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Develop</a:t>
            </a:r>
            <a:r>
              <a:rPr lang="nl-NL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a connector: save </a:t>
            </a:r>
            <a:r>
              <a:rPr lang="nl-NL" b="1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nl-NL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test </a:t>
            </a:r>
            <a:r>
              <a:rPr lang="nl-NL" b="1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your</a:t>
            </a:r>
            <a:r>
              <a:rPr lang="nl-NL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connector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EA838-F849-4CA0-8B28-BCCDF9DE1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159" y="1825625"/>
            <a:ext cx="10660929" cy="4351338"/>
          </a:xfrm>
        </p:spPr>
        <p:txBody>
          <a:bodyPr/>
          <a:lstStyle/>
          <a:p>
            <a:pPr lvl="1"/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You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can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just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save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it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in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the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wizard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start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testing</a:t>
            </a:r>
            <a:endParaRPr lang="nl-NL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You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can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also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use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the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Power Platform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Connectors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CLI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to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deploy</a:t>
            </a:r>
            <a:endParaRPr lang="nl-NL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072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F36C3-EA32-491F-9C1D-F1F3E1564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>
                <a:ln w="12700">
                  <a:solidFill>
                    <a:schemeClr val="bg1"/>
                  </a:solidFill>
                </a:ln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DEMO: </a:t>
            </a:r>
            <a:r>
              <a:rPr lang="nl-NL" b="1" dirty="0" err="1">
                <a:ln w="12700">
                  <a:solidFill>
                    <a:schemeClr val="bg1"/>
                  </a:solidFill>
                </a:ln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Build</a:t>
            </a:r>
            <a:r>
              <a:rPr lang="nl-NL" b="1" dirty="0">
                <a:ln w="12700">
                  <a:solidFill>
                    <a:schemeClr val="bg1"/>
                  </a:solidFill>
                </a:ln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nl-NL" b="1" dirty="0" err="1">
                <a:ln w="12700">
                  <a:solidFill>
                    <a:schemeClr val="bg1"/>
                  </a:solidFill>
                </a:ln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your</a:t>
            </a:r>
            <a:r>
              <a:rPr lang="nl-NL" b="1" dirty="0">
                <a:ln w="12700">
                  <a:solidFill>
                    <a:schemeClr val="bg1"/>
                  </a:solidFill>
                </a:ln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first connector</a:t>
            </a:r>
          </a:p>
        </p:txBody>
      </p:sp>
    </p:spTree>
    <p:extLst>
      <p:ext uri="{BB962C8B-B14F-4D97-AF65-F5344CB8AC3E}">
        <p14:creationId xmlns:p14="http://schemas.microsoft.com/office/powerpoint/2010/main" val="3682252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F36C3-EA32-491F-9C1D-F1F3E1564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>
                <a:ln w="12700">
                  <a:solidFill>
                    <a:schemeClr val="bg1"/>
                  </a:solidFill>
                </a:ln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Types Of </a:t>
            </a:r>
            <a:r>
              <a:rPr lang="nl-NL" b="1" dirty="0" err="1">
                <a:ln w="12700">
                  <a:solidFill>
                    <a:schemeClr val="bg1"/>
                  </a:solidFill>
                </a:ln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Connectors</a:t>
            </a:r>
            <a:endParaRPr lang="nl-NL" b="1" dirty="0">
              <a:ln w="12700">
                <a:solidFill>
                  <a:schemeClr val="bg1"/>
                </a:solidFill>
              </a:ln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28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9946E-3B79-418A-A190-C7D060B4B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Types of </a:t>
            </a:r>
            <a:r>
              <a:rPr lang="nl-NL" b="1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connectors</a:t>
            </a:r>
            <a:endParaRPr lang="nl-NL" b="1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CEB3E98-67BD-465A-AC9B-C5B7E3D7B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595795"/>
              </p:ext>
            </p:extLst>
          </p:nvPr>
        </p:nvGraphicFramePr>
        <p:xfrm>
          <a:off x="452967" y="2247900"/>
          <a:ext cx="11273368" cy="353483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18342">
                  <a:extLst>
                    <a:ext uri="{9D8B030D-6E8A-4147-A177-3AD203B41FA5}">
                      <a16:colId xmlns:a16="http://schemas.microsoft.com/office/drawing/2014/main" val="1737692145"/>
                    </a:ext>
                  </a:extLst>
                </a:gridCol>
                <a:gridCol w="3169635">
                  <a:extLst>
                    <a:ext uri="{9D8B030D-6E8A-4147-A177-3AD203B41FA5}">
                      <a16:colId xmlns:a16="http://schemas.microsoft.com/office/drawing/2014/main" val="3993073169"/>
                    </a:ext>
                  </a:extLst>
                </a:gridCol>
                <a:gridCol w="2823489">
                  <a:extLst>
                    <a:ext uri="{9D8B030D-6E8A-4147-A177-3AD203B41FA5}">
                      <a16:colId xmlns:a16="http://schemas.microsoft.com/office/drawing/2014/main" val="1510502434"/>
                    </a:ext>
                  </a:extLst>
                </a:gridCol>
                <a:gridCol w="2461902">
                  <a:extLst>
                    <a:ext uri="{9D8B030D-6E8A-4147-A177-3AD203B41FA5}">
                      <a16:colId xmlns:a16="http://schemas.microsoft.com/office/drawing/2014/main" val="2169665858"/>
                    </a:ext>
                  </a:extLst>
                </a:gridCol>
              </a:tblGrid>
              <a:tr h="510976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Connector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API Availability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Service Owner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Audience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285738"/>
                  </a:ext>
                </a:extLst>
              </a:tr>
              <a:tr h="12599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Custom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Public or 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Connector developer or someone else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Internal consumption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0775492"/>
                  </a:ext>
                </a:extLst>
              </a:tr>
              <a:tr h="881959">
                <a:tc>
                  <a:txBody>
                    <a:bodyPr/>
                    <a:lstStyle/>
                    <a:p>
                      <a:r>
                        <a:rPr lang="en-US" sz="240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Certified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Public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Connector developer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Everyone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3952"/>
                  </a:ext>
                </a:extLst>
              </a:tr>
              <a:tr h="881959">
                <a:tc>
                  <a:txBody>
                    <a:bodyPr/>
                    <a:lstStyle/>
                    <a:p>
                      <a:r>
                        <a:rPr lang="en-US" sz="240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Independent Publisher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Public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Someone else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Everyone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180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8009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F36C3-EA32-491F-9C1D-F1F3E1564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>
                <a:ln w="12700">
                  <a:solidFill>
                    <a:schemeClr val="bg1"/>
                  </a:solidFill>
                </a:ln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Independent Publisher </a:t>
            </a:r>
            <a:r>
              <a:rPr lang="nl-NL" b="1" dirty="0" err="1">
                <a:ln w="12700">
                  <a:solidFill>
                    <a:schemeClr val="bg1"/>
                  </a:solidFill>
                </a:ln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Connectors</a:t>
            </a:r>
            <a:endParaRPr lang="nl-NL" b="1" dirty="0">
              <a:ln w="12700">
                <a:solidFill>
                  <a:schemeClr val="bg1"/>
                </a:solidFill>
              </a:ln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582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D3C04-12C8-4892-84BE-8408CD189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of Conduct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892AA-6B21-468E-9FE9-9448BA9AB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As event and experience organizers, we seek to provide a respectful, friendly, professional experience for everyone, regardless of gender, sexual orientation, physical appearance, disability, age, race or religion. </a:t>
            </a:r>
          </a:p>
          <a:p>
            <a:pPr marL="0" indent="0">
              <a:buNone/>
            </a:pPr>
            <a:r>
              <a:rPr lang="en-US" sz="1800" dirty="0"/>
              <a:t>We do not tolerate any behavior that is degrading to any gender, race, sexual orientation, or disability, or any behavior that would be deemed harassment or discrimination. </a:t>
            </a:r>
          </a:p>
          <a:p>
            <a:pPr marL="0" indent="0">
              <a:buNone/>
            </a:pPr>
            <a:r>
              <a:rPr lang="en-US" sz="1800" dirty="0"/>
              <a:t>Individuals are responsible for knowing and abiding by our standards and we encourage everyone to assist in creating a welcoming and safe environment. Please report any concerns, suspicious or disruptive activity or behavior to the organizing team, so that we can address the issue immediately.</a:t>
            </a:r>
            <a:endParaRPr lang="en-BE" sz="1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9BE555-4B9C-4065-B264-70F7B5013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200" y="4693086"/>
            <a:ext cx="1618814" cy="161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B4DD3D-04C9-4BD3-A332-6FC6A5C26BAB}"/>
              </a:ext>
            </a:extLst>
          </p:cNvPr>
          <p:cNvSpPr txBox="1"/>
          <p:nvPr/>
        </p:nvSpPr>
        <p:spPr>
          <a:xfrm>
            <a:off x="2614567" y="5530632"/>
            <a:ext cx="71227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More information can be found on the </a:t>
            </a:r>
            <a:r>
              <a:rPr lang="en-US" err="1"/>
              <a:t>CollabDays</a:t>
            </a:r>
            <a:r>
              <a:rPr lang="en-US"/>
              <a:t> Belgium &amp; Netherlands website at </a:t>
            </a:r>
            <a:r>
              <a:rPr lang="en-US">
                <a:hlinkClick r:id="rId3"/>
              </a:rPr>
              <a:t>https://www.collabdays.org/2021-benl/about</a:t>
            </a:r>
            <a:r>
              <a:rPr lang="en-US"/>
              <a:t> </a:t>
            </a:r>
            <a:endParaRPr lang="en-BE"/>
          </a:p>
        </p:txBody>
      </p:sp>
      <p:pic>
        <p:nvPicPr>
          <p:cNvPr id="7" name="Picture 6" descr="Logo&#10;&#10;Description automatically generated with low confidence">
            <a:extLst>
              <a:ext uri="{FF2B5EF4-FFF2-40B4-BE49-F238E27FC236}">
                <a16:creationId xmlns:a16="http://schemas.microsoft.com/office/drawing/2014/main" id="{A35E22A7-8DB1-43B0-950C-817A3F46B8F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851" y="537431"/>
            <a:ext cx="980949" cy="98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76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9946E-3B79-418A-A190-C7D060B4B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Independent Publisher </a:t>
            </a:r>
            <a:r>
              <a:rPr lang="nl-NL" b="1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connectors</a:t>
            </a:r>
            <a:endParaRPr lang="nl-NL" b="1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EA838-F849-4CA0-8B28-BCCDF9DE1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159" y="1825625"/>
            <a:ext cx="10660929" cy="4351338"/>
          </a:xfrm>
        </p:spPr>
        <p:txBody>
          <a:bodyPr/>
          <a:lstStyle/>
          <a:p>
            <a:pPr lvl="1"/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An Independent Publisher connector is a premium connector developed and maintained by one or more Independent Publishers</a:t>
            </a:r>
          </a:p>
          <a:p>
            <a:pPr lvl="1"/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The connectors are submitted to the Power Platform Connectors GitHub repository</a:t>
            </a:r>
          </a:p>
          <a:p>
            <a:pPr lvl="1"/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Internal validation and certification process</a:t>
            </a:r>
          </a:p>
          <a:p>
            <a:pPr lvl="1"/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Independent Publishers can be developers from companies, community members, or other enthusiasts</a:t>
            </a:r>
          </a:p>
        </p:txBody>
      </p:sp>
    </p:spTree>
    <p:extLst>
      <p:ext uri="{BB962C8B-B14F-4D97-AF65-F5344CB8AC3E}">
        <p14:creationId xmlns:p14="http://schemas.microsoft.com/office/powerpoint/2010/main" val="2688874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9946E-3B79-418A-A190-C7D060B4B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Step 1 - Build a custom connector</a:t>
            </a:r>
            <a:endParaRPr lang="nl-NL" b="1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EA838-F849-4CA0-8B28-BCCDF9DE1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159" y="1825625"/>
            <a:ext cx="6780305" cy="4351338"/>
          </a:xfrm>
        </p:spPr>
        <p:txBody>
          <a:bodyPr/>
          <a:lstStyle/>
          <a:p>
            <a:pPr lvl="1"/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Choose a connector from the “Top Connector Asks” or think about the products you use on a regular basis</a:t>
            </a:r>
          </a:p>
          <a:p>
            <a:pPr lvl="1"/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Start building in Power Apps, Power Automate, or Logic Apps through an </a:t>
            </a:r>
            <a:r>
              <a:rPr lang="en-US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OpenAPI</a:t>
            </a: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definition, Postman V2, or from the in-product wizard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B055D8F-95D9-4828-8CD9-26A9285F4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083" y="1143526"/>
            <a:ext cx="3460928" cy="3279944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15359DF-1511-4853-B756-7F9D888B3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535" y="4650310"/>
            <a:ext cx="4492423" cy="205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13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9946E-3B79-418A-A190-C7D060B4B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Step 2 - Prepare your artifacts</a:t>
            </a:r>
            <a:endParaRPr lang="nl-NL" b="1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EA838-F849-4CA0-8B28-BCCDF9DE1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159" y="1825625"/>
            <a:ext cx="10961641" cy="4351338"/>
          </a:xfrm>
        </p:spPr>
        <p:txBody>
          <a:bodyPr/>
          <a:lstStyle/>
          <a:p>
            <a:pPr lvl="1"/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You will be submitting API Definition (Swagger), API Properties, &amp; readme.md (for documentation) files.</a:t>
            </a:r>
          </a:p>
          <a:p>
            <a:pPr lvl="1"/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Use the CLI to download the artifacts and add metadata such as publisher and </a:t>
            </a:r>
            <a:r>
              <a:rPr lang="en-US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stackOwner</a:t>
            </a: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. </a:t>
            </a:r>
          </a:p>
          <a:p>
            <a:pPr lvl="1"/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Make sure you’ve added 1) summaries and descriptions for your parameters and 2) schemas!</a:t>
            </a:r>
          </a:p>
        </p:txBody>
      </p:sp>
    </p:spTree>
    <p:extLst>
      <p:ext uri="{BB962C8B-B14F-4D97-AF65-F5344CB8AC3E}">
        <p14:creationId xmlns:p14="http://schemas.microsoft.com/office/powerpoint/2010/main" val="1850339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9946E-3B79-418A-A190-C7D060B4B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Step 3 - Submit to GitHub</a:t>
            </a:r>
            <a:endParaRPr lang="nl-NL" b="1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EA838-F849-4CA0-8B28-BCCDF9DE1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159" y="1825625"/>
            <a:ext cx="10961641" cy="4351338"/>
          </a:xfrm>
        </p:spPr>
        <p:txBody>
          <a:bodyPr/>
          <a:lstStyle/>
          <a:p>
            <a:pPr lvl="1"/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Create your pull request and title it “Connector Name (Independent Publisher)”</a:t>
            </a:r>
          </a:p>
          <a:p>
            <a:pPr lvl="1"/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Paste screenshots that show your operations are working within a Flow, that the entire Flow has succeeded, and the Tests operations section.</a:t>
            </a:r>
          </a:p>
          <a:p>
            <a:pPr lvl="1"/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You don’t need to submit an icon because we have a generic Independent Publisher connector icon! </a:t>
            </a:r>
          </a:p>
          <a:p>
            <a:pPr lvl="1"/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Upon submission, you’ll see a “Swagger Validator” run and provide results.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778E1DBF-DE3D-4777-A384-4BC035AF6C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2" t="6068" r="7493" b="2314"/>
          <a:stretch/>
        </p:blipFill>
        <p:spPr>
          <a:xfrm>
            <a:off x="9813888" y="5205344"/>
            <a:ext cx="1131147" cy="110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574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9946E-3B79-418A-A190-C7D060B4B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Step 4 - Follow through with comments during certification</a:t>
            </a:r>
            <a:endParaRPr lang="nl-NL" b="1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EA838-F849-4CA0-8B28-BCCDF9DE1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159" y="1825625"/>
            <a:ext cx="10961641" cy="4351338"/>
          </a:xfrm>
        </p:spPr>
        <p:txBody>
          <a:bodyPr/>
          <a:lstStyle/>
          <a:p>
            <a:pPr lvl="1"/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Our certification engineer will test your connector and do manual validations to make sure that the connector is of high quality. </a:t>
            </a:r>
          </a:p>
          <a:p>
            <a:pPr lvl="1"/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This process takes at least 2 weeks.</a:t>
            </a:r>
          </a:p>
          <a:p>
            <a:pPr lvl="1"/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Read the GitHub labels to understand status: Validation phase -&gt; certification phase -&gt; deployment phase</a:t>
            </a:r>
          </a:p>
          <a:p>
            <a:pPr lvl="1"/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Submit an update to the connector anytime after it’s deployed!</a:t>
            </a:r>
          </a:p>
        </p:txBody>
      </p:sp>
    </p:spTree>
    <p:extLst>
      <p:ext uri="{BB962C8B-B14F-4D97-AF65-F5344CB8AC3E}">
        <p14:creationId xmlns:p14="http://schemas.microsoft.com/office/powerpoint/2010/main" val="2148977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9946E-3B79-418A-A190-C7D060B4B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Step 5 - Time to show off your connector!</a:t>
            </a:r>
            <a:endParaRPr lang="nl-NL" b="1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EA838-F849-4CA0-8B28-BCCDF9DE1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159" y="1825625"/>
            <a:ext cx="10961641" cy="4351338"/>
          </a:xfrm>
        </p:spPr>
        <p:txBody>
          <a:bodyPr/>
          <a:lstStyle/>
          <a:p>
            <a:pPr lvl="1"/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Check out your connector in the product! </a:t>
            </a:r>
          </a:p>
          <a:p>
            <a:pPr lvl="1"/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Share your connector from your LinkedIn and Twitter accounts</a:t>
            </a:r>
          </a:p>
          <a:p>
            <a:pPr lvl="1"/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Monthly new Independent Publisher connector blog released by Microsoft</a:t>
            </a:r>
          </a:p>
          <a:p>
            <a:pPr lvl="1"/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Monthly Coffee Chat </a:t>
            </a:r>
          </a:p>
          <a:p>
            <a:pPr lvl="1"/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Opportunities to demo </a:t>
            </a:r>
          </a:p>
          <a:p>
            <a:pPr lvl="2"/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Bi-weekly PnP Microsoft Dev call on Thursdays</a:t>
            </a:r>
          </a:p>
          <a:p>
            <a:pPr lvl="2"/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YouTube video recording for Microsoft Dev channel</a:t>
            </a:r>
          </a:p>
        </p:txBody>
      </p:sp>
    </p:spTree>
    <p:extLst>
      <p:ext uri="{BB962C8B-B14F-4D97-AF65-F5344CB8AC3E}">
        <p14:creationId xmlns:p14="http://schemas.microsoft.com/office/powerpoint/2010/main" val="2138262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F36C3-EA32-491F-9C1D-F1F3E1564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>
                <a:ln w="12700">
                  <a:solidFill>
                    <a:schemeClr val="bg1"/>
                  </a:solidFill>
                </a:ln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Power Platform </a:t>
            </a:r>
            <a:r>
              <a:rPr lang="nl-NL" b="1" dirty="0" err="1">
                <a:ln w="12700">
                  <a:solidFill>
                    <a:schemeClr val="bg1"/>
                  </a:solidFill>
                </a:ln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Connectors</a:t>
            </a:r>
            <a:r>
              <a:rPr lang="nl-NL" b="1" dirty="0">
                <a:ln w="12700">
                  <a:solidFill>
                    <a:schemeClr val="bg1"/>
                  </a:solidFill>
                </a:ln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CLI</a:t>
            </a:r>
          </a:p>
        </p:txBody>
      </p:sp>
    </p:spTree>
    <p:extLst>
      <p:ext uri="{BB962C8B-B14F-4D97-AF65-F5344CB8AC3E}">
        <p14:creationId xmlns:p14="http://schemas.microsoft.com/office/powerpoint/2010/main" val="294400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9946E-3B79-418A-A190-C7D060B4B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Power Platform Connectors CLI </a:t>
            </a:r>
            <a:endParaRPr lang="nl-NL" b="1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EA838-F849-4CA0-8B28-BCCDF9DE1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158" y="1825625"/>
            <a:ext cx="11490581" cy="4351338"/>
          </a:xfrm>
        </p:spPr>
        <p:txBody>
          <a:bodyPr/>
          <a:lstStyle/>
          <a:p>
            <a:pPr lvl="1"/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The CLI helps with the ALM story of Custom Connectors</a:t>
            </a:r>
          </a:p>
          <a:p>
            <a:pPr lvl="1"/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You can deploy, download and update your connectors with the CLI through the following commands:</a:t>
            </a:r>
          </a:p>
          <a:p>
            <a:pPr lvl="2"/>
            <a:r>
              <a:rPr lang="en-US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Paconn</a:t>
            </a: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login</a:t>
            </a:r>
          </a:p>
          <a:p>
            <a:pPr lvl="2"/>
            <a:r>
              <a:rPr lang="en-US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Paconn</a:t>
            </a: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download</a:t>
            </a:r>
          </a:p>
          <a:p>
            <a:pPr lvl="2"/>
            <a:r>
              <a:rPr lang="en-US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Paconn</a:t>
            </a: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create</a:t>
            </a:r>
          </a:p>
          <a:p>
            <a:pPr lvl="2"/>
            <a:r>
              <a:rPr lang="en-US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Paconn</a:t>
            </a: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update (*)</a:t>
            </a:r>
          </a:p>
          <a:p>
            <a:pPr lvl="2"/>
            <a:endParaRPr lang="en-US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7D2F81-4439-465C-8405-412FEDAB0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* Be aware: updating doesn't work as advertised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59775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F36C3-EA32-491F-9C1D-F1F3E1564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>
                <a:ln w="12700">
                  <a:solidFill>
                    <a:schemeClr val="bg1"/>
                  </a:solidFill>
                </a:ln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DEMO: Download &amp; update </a:t>
            </a:r>
            <a:r>
              <a:rPr lang="nl-NL" b="1" dirty="0" err="1">
                <a:ln w="12700">
                  <a:solidFill>
                    <a:schemeClr val="bg1"/>
                  </a:solidFill>
                </a:ln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the</a:t>
            </a:r>
            <a:r>
              <a:rPr lang="nl-NL" b="1" dirty="0">
                <a:ln w="12700">
                  <a:solidFill>
                    <a:schemeClr val="bg1"/>
                  </a:solidFill>
                </a:ln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connector</a:t>
            </a:r>
          </a:p>
        </p:txBody>
      </p:sp>
    </p:spTree>
    <p:extLst>
      <p:ext uri="{BB962C8B-B14F-4D97-AF65-F5344CB8AC3E}">
        <p14:creationId xmlns:p14="http://schemas.microsoft.com/office/powerpoint/2010/main" val="3936139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F36C3-EA32-491F-9C1D-F1F3E1564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>
                <a:ln w="12700">
                  <a:solidFill>
                    <a:schemeClr val="bg1"/>
                  </a:solidFill>
                </a:ln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454244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>
            <a:extLst>
              <a:ext uri="{FF2B5EF4-FFF2-40B4-BE49-F238E27FC236}">
                <a16:creationId xmlns:a16="http://schemas.microsoft.com/office/drawing/2014/main" id="{6E31E0B7-0C87-4533-9879-DAE72BD85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6" t="21741" r="2880" b="29814"/>
          <a:stretch/>
        </p:blipFill>
        <p:spPr bwMode="auto">
          <a:xfrm>
            <a:off x="229099" y="3913740"/>
            <a:ext cx="2722033" cy="1019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8DC891E-E466-40CD-9BB4-D421109BCC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94" b="27734"/>
          <a:stretch/>
        </p:blipFill>
        <p:spPr bwMode="auto">
          <a:xfrm>
            <a:off x="6197529" y="471007"/>
            <a:ext cx="2283191" cy="113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246F06-3BC0-45BF-BFD7-F10D5DF122BE}"/>
              </a:ext>
            </a:extLst>
          </p:cNvPr>
          <p:cNvSpPr txBox="1"/>
          <p:nvPr/>
        </p:nvSpPr>
        <p:spPr>
          <a:xfrm>
            <a:off x="3230257" y="106006"/>
            <a:ext cx="289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sis MT Pro Black" panose="020B0604020202020204" pitchFamily="18" charset="0"/>
                <a:ea typeface="+mn-ea"/>
                <a:cs typeface="+mn-cs"/>
              </a:rPr>
              <a:t>Our Platinum Sponsors</a:t>
            </a: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sis MT Pro Black" panose="020B0604020202020204" pitchFamily="18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778CBC-D5ED-4CDC-B5EE-409D58A10AD1}"/>
              </a:ext>
            </a:extLst>
          </p:cNvPr>
          <p:cNvSpPr txBox="1"/>
          <p:nvPr/>
        </p:nvSpPr>
        <p:spPr>
          <a:xfrm>
            <a:off x="4799229" y="1998906"/>
            <a:ext cx="236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sis MT Pro Black" panose="020B0604020202020204" pitchFamily="18" charset="0"/>
                <a:ea typeface="+mn-ea"/>
                <a:cs typeface="+mn-cs"/>
              </a:rPr>
              <a:t>Our Gold Sponsors</a:t>
            </a: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sis MT Pro Black" panose="020B0604020202020204" pitchFamily="18" charset="0"/>
              <a:ea typeface="+mn-ea"/>
              <a:cs typeface="+mn-cs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5A8008C-AFF1-43F6-9827-E69C9C86C9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851" y="2234829"/>
            <a:ext cx="2942785" cy="108000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1DA50C81-2801-4832-892D-F3C30EEF4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488" y="2578260"/>
            <a:ext cx="2893915" cy="468000"/>
          </a:xfrm>
          <a:prstGeom prst="rect">
            <a:avLst/>
          </a:prstGeom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6D2FE53-4E58-46D7-B144-C4CBFA982B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632" y="713749"/>
            <a:ext cx="2606890" cy="94301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5F2019E-6A95-4A09-B4E2-790D6CC82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57" y="753212"/>
            <a:ext cx="2792355" cy="79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9F9AC19-B116-44D6-BFBA-BF2F8C95E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6" y="2458042"/>
            <a:ext cx="233999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3514CDA-A653-4D64-99C1-F73596E068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6" t="23623" r="14135" b="23951"/>
          <a:stretch/>
        </p:blipFill>
        <p:spPr bwMode="auto">
          <a:xfrm>
            <a:off x="931527" y="3484512"/>
            <a:ext cx="149288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C689726-104A-4BCD-8818-C20F662167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68" b="13275"/>
          <a:stretch/>
        </p:blipFill>
        <p:spPr bwMode="auto">
          <a:xfrm>
            <a:off x="3264811" y="3403232"/>
            <a:ext cx="2256368" cy="55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CA0D5590-B80B-4BDE-AAF8-19C75DFEA1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0" b="29904"/>
          <a:stretch/>
        </p:blipFill>
        <p:spPr bwMode="auto">
          <a:xfrm>
            <a:off x="6068544" y="3314083"/>
            <a:ext cx="2970916" cy="94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E16AA192-E360-4735-B299-A35F64DC9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682" y="3119821"/>
            <a:ext cx="2425701" cy="8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BF59E4D5-7FE7-40BC-BB5D-FCDDE1537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149" y="4468522"/>
            <a:ext cx="1924694" cy="31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FABA1579-4F29-44DE-A13D-885F40CEB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941" y="4434762"/>
            <a:ext cx="2461302" cy="35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BA317B0F-36E8-4D1B-A8E5-6D7E3937E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521" y="4305227"/>
            <a:ext cx="2545536" cy="48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C221C763-5733-4017-852B-0DCC69F13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50" y="5061761"/>
            <a:ext cx="2311970" cy="84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F879CF08-F980-464B-AA00-295F76D2C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982" y="4852479"/>
            <a:ext cx="1863840" cy="97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7D2E6DD4-6581-4079-AADD-EB16E57F6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312" y="5025541"/>
            <a:ext cx="3003021" cy="6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5BB8E68F-65BD-4CD1-B3ED-9E11D499F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555" y="5026741"/>
            <a:ext cx="2974248" cy="79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FDC479DA-9599-446A-81D9-121C09F38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11" y="5984600"/>
            <a:ext cx="3034933" cy="53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C3D7177F-4E45-4109-B2FD-3D28D879D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263" y="5906548"/>
            <a:ext cx="2609199" cy="55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FD36989E-8048-4428-8A26-F812D9085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391" y="5886694"/>
            <a:ext cx="2057400" cy="73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2033EE66-432E-4FF8-ADAF-5C69428F2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0245" y="5391979"/>
            <a:ext cx="2819400" cy="158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0BDE0FA-68D5-4CC0-9B4B-D956E88D9FC7}"/>
              </a:ext>
            </a:extLst>
          </p:cNvPr>
          <p:cNvSpPr txBox="1"/>
          <p:nvPr/>
        </p:nvSpPr>
        <p:spPr>
          <a:xfrm>
            <a:off x="9000745" y="99916"/>
            <a:ext cx="256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sis MT Pro Black" panose="020B0604020202020204" pitchFamily="18" charset="0"/>
                <a:ea typeface="+mn-ea"/>
                <a:cs typeface="+mn-cs"/>
              </a:rPr>
              <a:t>Community Sponsor</a:t>
            </a: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sis MT Pro Black" panose="020B0604020202020204" pitchFamily="18" charset="0"/>
              <a:ea typeface="+mn-ea"/>
              <a:cs typeface="+mn-cs"/>
            </a:endParaRPr>
          </a:p>
        </p:txBody>
      </p:sp>
      <p:pic>
        <p:nvPicPr>
          <p:cNvPr id="1064" name="Picture 40">
            <a:extLst>
              <a:ext uri="{FF2B5EF4-FFF2-40B4-BE49-F238E27FC236}">
                <a16:creationId xmlns:a16="http://schemas.microsoft.com/office/drawing/2014/main" id="{FD28487B-F12A-47CA-A8BB-D6AAA3204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104" y="638419"/>
            <a:ext cx="1927384" cy="101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0D232DD-C237-473B-962C-FB430B333B8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822" y="2372848"/>
            <a:ext cx="3014910" cy="77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021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9946E-3B79-418A-A190-C7D060B4B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Resources (1/2)</a:t>
            </a:r>
            <a:endParaRPr lang="nl-NL" b="1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EA838-F849-4CA0-8B28-BCCDF9DE1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158" y="1825625"/>
            <a:ext cx="11490581" cy="4351338"/>
          </a:xfrm>
        </p:spPr>
        <p:txBody>
          <a:bodyPr/>
          <a:lstStyle/>
          <a:p>
            <a:pPr lvl="1"/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Docs </a:t>
            </a:r>
            <a:b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hlinkClick r:id="rId2"/>
              </a:rPr>
              <a:t>https://aka.ms/connectors</a:t>
            </a: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pPr lvl="1"/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Get your connector certified </a:t>
            </a:r>
            <a:b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hlinkClick r:id="rId3"/>
              </a:rPr>
              <a:t>https://aka.ms/ConnectorCertification</a:t>
            </a:r>
            <a:endParaRPr lang="en-US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Power Platform Connectors GitHub repository</a:t>
            </a:r>
            <a:b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hlinkClick r:id="rId4"/>
              </a:rPr>
              <a:t>https://github.com/Microsoft/PowerPlatformConnectors</a:t>
            </a: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pPr lvl="1"/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Extend an </a:t>
            </a:r>
            <a:r>
              <a:rPr lang="en-US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OpenAPI</a:t>
            </a: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Definition</a:t>
            </a:r>
            <a:b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hlinkClick r:id="rId5"/>
              </a:rPr>
              <a:t>https://docs.microsoft.com/en-us/connectors/custom-connectors/openapi-extensions</a:t>
            </a: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pPr lvl="1"/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Custom code in custom connectors</a:t>
            </a:r>
            <a:b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hlinkClick r:id="rId6"/>
              </a:rPr>
              <a:t>https://docs.microsoft.com/en-us/connectors/custom-connectors/write-code</a:t>
            </a: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3872097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9946E-3B79-418A-A190-C7D060B4B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Resources (2/2)</a:t>
            </a:r>
            <a:endParaRPr lang="nl-NL" b="1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EA838-F849-4CA0-8B28-BCCDF9DE1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158" y="1825625"/>
            <a:ext cx="11490581" cy="4351338"/>
          </a:xfrm>
        </p:spPr>
        <p:txBody>
          <a:bodyPr/>
          <a:lstStyle/>
          <a:p>
            <a:pPr lvl="1"/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Create a connector from a Postman Collection</a:t>
            </a:r>
            <a:b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hlinkClick r:id="rId2"/>
              </a:rPr>
              <a:t>https://docs.microsoft.com/en-us/connectors/custom-connectors/define-postman-collection</a:t>
            </a: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pPr lvl="1"/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Custom Connectors Coding Standards</a:t>
            </a:r>
            <a:b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hlinkClick r:id="rId3"/>
              </a:rPr>
              <a:t>https://docs.microsoft.com/en-us/connectors/custom-connectors/coding-standards</a:t>
            </a: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pPr lvl="1"/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Policy support in Custom Connectors</a:t>
            </a:r>
            <a:b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hlinkClick r:id="rId4"/>
              </a:rPr>
              <a:t>https://docs.microsoft.com/en-us/connectors/custom-connectors/policy-templates</a:t>
            </a: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9828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F36C3-EA32-491F-9C1D-F1F3E1564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>
                <a:ln w="12700">
                  <a:solidFill>
                    <a:schemeClr val="bg1"/>
                  </a:solidFill>
                </a:ln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Wrap</a:t>
            </a:r>
            <a:r>
              <a:rPr lang="nl-NL" b="1" dirty="0">
                <a:ln w="12700">
                  <a:solidFill>
                    <a:schemeClr val="bg1"/>
                  </a:solidFill>
                </a:ln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up</a:t>
            </a:r>
          </a:p>
        </p:txBody>
      </p:sp>
    </p:spTree>
    <p:extLst>
      <p:ext uri="{BB962C8B-B14F-4D97-AF65-F5344CB8AC3E}">
        <p14:creationId xmlns:p14="http://schemas.microsoft.com/office/powerpoint/2010/main" val="7418050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9946E-3B79-418A-A190-C7D060B4B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Wrap up</a:t>
            </a:r>
            <a:endParaRPr lang="nl-NL" b="1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EA838-F849-4CA0-8B28-BCCDF9DE1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158" y="1825625"/>
            <a:ext cx="6601887" cy="4351338"/>
          </a:xfrm>
        </p:spPr>
        <p:txBody>
          <a:bodyPr/>
          <a:lstStyle/>
          <a:p>
            <a:pPr lvl="1"/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Check out the top connector asks on GitHub and pick one</a:t>
            </a:r>
          </a:p>
          <a:p>
            <a:pPr lvl="1"/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Go build your first connector</a:t>
            </a:r>
          </a:p>
          <a:p>
            <a:pPr lvl="1"/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Test, test, test!</a:t>
            </a:r>
          </a:p>
          <a:p>
            <a:pPr lvl="1"/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Spread the word about custom connectors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856CDE4-9514-465D-BCB7-FC2D9DC75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145" y="1789028"/>
            <a:ext cx="3460928" cy="327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6004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F36C3-EA32-491F-9C1D-F1F3E1564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>
                <a:ln w="12700">
                  <a:solidFill>
                    <a:schemeClr val="bg1"/>
                  </a:solidFill>
                </a:ln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Thank</a:t>
            </a:r>
            <a:r>
              <a:rPr lang="nl-NL" b="1" dirty="0">
                <a:ln w="12700">
                  <a:solidFill>
                    <a:schemeClr val="bg1"/>
                  </a:solidFill>
                </a:ln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nl-NL" b="1" dirty="0" err="1">
                <a:ln w="12700">
                  <a:solidFill>
                    <a:schemeClr val="bg1"/>
                  </a:solidFill>
                </a:ln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you</a:t>
            </a:r>
            <a:r>
              <a:rPr lang="nl-NL" b="1" dirty="0">
                <a:ln w="12700">
                  <a:solidFill>
                    <a:schemeClr val="bg1"/>
                  </a:solidFill>
                </a:ln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353629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>
            <a:extLst>
              <a:ext uri="{FF2B5EF4-FFF2-40B4-BE49-F238E27FC236}">
                <a16:creationId xmlns:a16="http://schemas.microsoft.com/office/drawing/2014/main" id="{6E31E0B7-0C87-4533-9879-DAE72BD85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6" t="21741" r="2880" b="29814"/>
          <a:stretch/>
        </p:blipFill>
        <p:spPr bwMode="auto">
          <a:xfrm>
            <a:off x="229099" y="3913740"/>
            <a:ext cx="2722033" cy="1019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8DC891E-E466-40CD-9BB4-D421109BCC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94" b="27734"/>
          <a:stretch/>
        </p:blipFill>
        <p:spPr bwMode="auto">
          <a:xfrm>
            <a:off x="6197529" y="471007"/>
            <a:ext cx="2283191" cy="113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246F06-3BC0-45BF-BFD7-F10D5DF122BE}"/>
              </a:ext>
            </a:extLst>
          </p:cNvPr>
          <p:cNvSpPr txBox="1"/>
          <p:nvPr/>
        </p:nvSpPr>
        <p:spPr>
          <a:xfrm>
            <a:off x="3230257" y="106006"/>
            <a:ext cx="289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sis MT Pro Black" panose="020B0604020202020204" pitchFamily="18" charset="0"/>
                <a:ea typeface="+mn-ea"/>
                <a:cs typeface="+mn-cs"/>
              </a:rPr>
              <a:t>Our Platinum Sponsors</a:t>
            </a: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sis MT Pro Black" panose="020B0604020202020204" pitchFamily="18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778CBC-D5ED-4CDC-B5EE-409D58A10AD1}"/>
              </a:ext>
            </a:extLst>
          </p:cNvPr>
          <p:cNvSpPr txBox="1"/>
          <p:nvPr/>
        </p:nvSpPr>
        <p:spPr>
          <a:xfrm>
            <a:off x="4799229" y="1998906"/>
            <a:ext cx="236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sis MT Pro Black" panose="020B0604020202020204" pitchFamily="18" charset="0"/>
                <a:ea typeface="+mn-ea"/>
                <a:cs typeface="+mn-cs"/>
              </a:rPr>
              <a:t>Our Gold Sponsors</a:t>
            </a: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sis MT Pro Black" panose="020B0604020202020204" pitchFamily="18" charset="0"/>
              <a:ea typeface="+mn-ea"/>
              <a:cs typeface="+mn-cs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5A8008C-AFF1-43F6-9827-E69C9C86C9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851" y="2234829"/>
            <a:ext cx="2942785" cy="108000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1DA50C81-2801-4832-892D-F3C30EEF4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488" y="2578260"/>
            <a:ext cx="2893915" cy="468000"/>
          </a:xfrm>
          <a:prstGeom prst="rect">
            <a:avLst/>
          </a:prstGeom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6D2FE53-4E58-46D7-B144-C4CBFA982B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632" y="713749"/>
            <a:ext cx="2606890" cy="94301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5F2019E-6A95-4A09-B4E2-790D6CC82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57" y="753212"/>
            <a:ext cx="2792355" cy="79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9F9AC19-B116-44D6-BFBA-BF2F8C95E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6" y="2458042"/>
            <a:ext cx="233999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3514CDA-A653-4D64-99C1-F73596E068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6" t="23623" r="14135" b="23951"/>
          <a:stretch/>
        </p:blipFill>
        <p:spPr bwMode="auto">
          <a:xfrm>
            <a:off x="931527" y="3484512"/>
            <a:ext cx="149288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C689726-104A-4BCD-8818-C20F662167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68" b="13275"/>
          <a:stretch/>
        </p:blipFill>
        <p:spPr bwMode="auto">
          <a:xfrm>
            <a:off x="3264811" y="3403232"/>
            <a:ext cx="2256368" cy="55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CA0D5590-B80B-4BDE-AAF8-19C75DFEA1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0" b="29904"/>
          <a:stretch/>
        </p:blipFill>
        <p:spPr bwMode="auto">
          <a:xfrm>
            <a:off x="6068544" y="3314083"/>
            <a:ext cx="2970916" cy="94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E16AA192-E360-4735-B299-A35F64DC9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682" y="3119821"/>
            <a:ext cx="2425701" cy="8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BF59E4D5-7FE7-40BC-BB5D-FCDDE1537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149" y="4468522"/>
            <a:ext cx="1924694" cy="31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FABA1579-4F29-44DE-A13D-885F40CEB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941" y="4434762"/>
            <a:ext cx="2461302" cy="35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BA317B0F-36E8-4D1B-A8E5-6D7E3937E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521" y="4305227"/>
            <a:ext cx="2545536" cy="48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C221C763-5733-4017-852B-0DCC69F13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50" y="5061761"/>
            <a:ext cx="2311970" cy="84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F879CF08-F980-464B-AA00-295F76D2C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982" y="4852479"/>
            <a:ext cx="1863840" cy="97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7D2E6DD4-6581-4079-AADD-EB16E57F6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312" y="5025541"/>
            <a:ext cx="3003021" cy="6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5BB8E68F-65BD-4CD1-B3ED-9E11D499F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555" y="5026741"/>
            <a:ext cx="2974248" cy="79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FDC479DA-9599-446A-81D9-121C09F38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11" y="5984600"/>
            <a:ext cx="3034933" cy="53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C3D7177F-4E45-4109-B2FD-3D28D879D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263" y="5906548"/>
            <a:ext cx="2609199" cy="55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FD36989E-8048-4428-8A26-F812D9085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391" y="5886694"/>
            <a:ext cx="2057400" cy="73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2033EE66-432E-4FF8-ADAF-5C69428F2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0245" y="5391979"/>
            <a:ext cx="2819400" cy="158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0BDE0FA-68D5-4CC0-9B4B-D956E88D9FC7}"/>
              </a:ext>
            </a:extLst>
          </p:cNvPr>
          <p:cNvSpPr txBox="1"/>
          <p:nvPr/>
        </p:nvSpPr>
        <p:spPr>
          <a:xfrm>
            <a:off x="9000745" y="99916"/>
            <a:ext cx="256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sis MT Pro Black" panose="020B0604020202020204" pitchFamily="18" charset="0"/>
                <a:ea typeface="+mn-ea"/>
                <a:cs typeface="+mn-cs"/>
              </a:rPr>
              <a:t>Community Sponsor</a:t>
            </a: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sis MT Pro Black" panose="020B0604020202020204" pitchFamily="18" charset="0"/>
              <a:ea typeface="+mn-ea"/>
              <a:cs typeface="+mn-cs"/>
            </a:endParaRPr>
          </a:p>
        </p:txBody>
      </p:sp>
      <p:pic>
        <p:nvPicPr>
          <p:cNvPr id="1064" name="Picture 40">
            <a:extLst>
              <a:ext uri="{FF2B5EF4-FFF2-40B4-BE49-F238E27FC236}">
                <a16:creationId xmlns:a16="http://schemas.microsoft.com/office/drawing/2014/main" id="{FD28487B-F12A-47CA-A8BB-D6AAA3204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104" y="638419"/>
            <a:ext cx="1927384" cy="101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0D232DD-C237-473B-962C-FB430B333B8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822" y="2372848"/>
            <a:ext cx="3014910" cy="77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51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D9EB80-AE3D-4749-A6FA-87E213DE0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7708C1-D524-424F-A1CF-D5FAED28E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012" y="1825625"/>
            <a:ext cx="10515600" cy="4351338"/>
          </a:xfrm>
        </p:spPr>
        <p:txBody>
          <a:bodyPr/>
          <a:lstStyle/>
          <a:p>
            <a:pPr lvl="1"/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What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is a connector?</a:t>
            </a:r>
          </a:p>
          <a:p>
            <a:pPr lvl="1"/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Why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custom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connectors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?</a:t>
            </a:r>
          </a:p>
          <a:p>
            <a:pPr lvl="1"/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Develop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a connector</a:t>
            </a:r>
          </a:p>
          <a:p>
            <a:pPr lvl="1"/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Types of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connectors</a:t>
            </a:r>
            <a:endParaRPr lang="nl-NL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Independent Publisher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Connectors</a:t>
            </a:r>
            <a:endParaRPr lang="nl-NL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Power Platform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Connectors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CLI</a:t>
            </a:r>
          </a:p>
          <a:p>
            <a:pPr lvl="1"/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Resources</a:t>
            </a:r>
          </a:p>
          <a:p>
            <a:pPr lvl="1"/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Wrap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up</a:t>
            </a:r>
          </a:p>
          <a:p>
            <a:endParaRPr lang="nl-NL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948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C1DD-7520-4C6A-81FF-801C4FCB1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>
                <a:ln w="12700">
                  <a:solidFill>
                    <a:schemeClr val="bg1"/>
                  </a:solidFill>
                </a:ln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What</a:t>
            </a:r>
            <a:r>
              <a:rPr lang="nl-NL" b="1" dirty="0">
                <a:ln w="12700">
                  <a:solidFill>
                    <a:schemeClr val="bg1"/>
                  </a:solidFill>
                </a:ln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Is A Connector?</a:t>
            </a:r>
          </a:p>
        </p:txBody>
      </p:sp>
    </p:spTree>
    <p:extLst>
      <p:ext uri="{BB962C8B-B14F-4D97-AF65-F5344CB8AC3E}">
        <p14:creationId xmlns:p14="http://schemas.microsoft.com/office/powerpoint/2010/main" val="961280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C5098-EB5E-471E-A943-E1D3103E8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What</a:t>
            </a:r>
            <a:r>
              <a:rPr lang="nl-NL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Is A Connector?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6BAA4-F8B5-4C85-AD2B-7B5EEEAF6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316" y="1825625"/>
            <a:ext cx="5816841" cy="4856186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 formal definition of a REST API</a:t>
            </a:r>
          </a:p>
          <a:p>
            <a:pPr lvl="1"/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Allows the REST service to talk to Microsoft Power Apps, Power Automate, and Logic Apps</a:t>
            </a:r>
          </a:p>
          <a:p>
            <a:pPr lvl="1"/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Currently 550+ (!!!) connectors in the product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F40FFEC-9365-4CA0-A020-0466493648D1}"/>
              </a:ext>
            </a:extLst>
          </p:cNvPr>
          <p:cNvSpPr/>
          <p:nvPr/>
        </p:nvSpPr>
        <p:spPr>
          <a:xfrm>
            <a:off x="7415017" y="5431925"/>
            <a:ext cx="4064000" cy="1016000"/>
          </a:xfrm>
          <a:prstGeom prst="rect">
            <a:avLst/>
          </a:prstGeom>
          <a:noFill/>
          <a:ln>
            <a:noFill/>
          </a:ln>
          <a:effectLst/>
        </p:spPr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103003B-DC86-416B-B4AE-2E7E954661E6}"/>
              </a:ext>
            </a:extLst>
          </p:cNvPr>
          <p:cNvSpPr/>
          <p:nvPr/>
        </p:nvSpPr>
        <p:spPr>
          <a:xfrm>
            <a:off x="7406309" y="1403690"/>
            <a:ext cx="4368800" cy="1517226"/>
          </a:xfrm>
          <a:prstGeom prst="ellipse">
            <a:avLst/>
          </a:prstGeom>
          <a:solidFill>
            <a:srgbClr val="0078D4">
              <a:tint val="50000"/>
              <a:alpha val="40000"/>
              <a:hueOff val="0"/>
              <a:satOff val="0"/>
              <a:lumOff val="0"/>
              <a:alphaOff val="0"/>
            </a:srgbClr>
          </a:solidFill>
          <a:ln>
            <a:noFill/>
          </a:ln>
          <a:effectLst/>
        </p:spPr>
      </p:sp>
      <p:sp>
        <p:nvSpPr>
          <p:cNvPr id="50" name="Arrow: Down 49">
            <a:extLst>
              <a:ext uri="{FF2B5EF4-FFF2-40B4-BE49-F238E27FC236}">
                <a16:creationId xmlns:a16="http://schemas.microsoft.com/office/drawing/2014/main" id="{CB0B91CC-6D11-4349-A9D2-7A1B79203CCC}"/>
              </a:ext>
            </a:extLst>
          </p:cNvPr>
          <p:cNvSpPr/>
          <p:nvPr/>
        </p:nvSpPr>
        <p:spPr>
          <a:xfrm>
            <a:off x="9174149" y="5118863"/>
            <a:ext cx="846666" cy="541866"/>
          </a:xfrm>
          <a:prstGeom prst="downArrow">
            <a:avLst/>
          </a:prstGeom>
          <a:solidFill>
            <a:srgbClr val="243A5E">
              <a:tint val="40000"/>
              <a:hueOff val="0"/>
              <a:satOff val="0"/>
              <a:lumOff val="0"/>
              <a:alphaOff val="0"/>
            </a:srgbClr>
          </a:solidFill>
          <a:ln w="10795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D1CD512-2557-4151-812B-95CB9DB0BD3A}"/>
              </a:ext>
            </a:extLst>
          </p:cNvPr>
          <p:cNvGrpSpPr/>
          <p:nvPr/>
        </p:nvGrpSpPr>
        <p:grpSpPr>
          <a:xfrm>
            <a:off x="7565482" y="5552357"/>
            <a:ext cx="4064000" cy="1016000"/>
            <a:chOff x="2031999" y="4368800"/>
            <a:chExt cx="4064000" cy="10160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F96E45C-7434-47D1-B9E1-00DFD98392A8}"/>
                </a:ext>
              </a:extLst>
            </p:cNvPr>
            <p:cNvSpPr/>
            <p:nvPr/>
          </p:nvSpPr>
          <p:spPr>
            <a:xfrm>
              <a:off x="2031999" y="4368800"/>
              <a:ext cx="4064000" cy="1016000"/>
            </a:xfrm>
            <a:prstGeom prst="rect">
              <a:avLst/>
            </a:prstGeom>
            <a:noFill/>
            <a:ln>
              <a:noFill/>
            </a:ln>
            <a:effectLst/>
          </p:spPr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E09DD97-1E46-4AA8-817D-D2C87DDA0F05}"/>
                </a:ext>
              </a:extLst>
            </p:cNvPr>
            <p:cNvSpPr txBox="1"/>
            <p:nvPr/>
          </p:nvSpPr>
          <p:spPr>
            <a:xfrm>
              <a:off x="2031999" y="4368800"/>
              <a:ext cx="4064000" cy="10160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241808" tIns="241808" rIns="241808" bIns="241808" numCol="1" spcCol="1270" anchor="ctr" anchorCtr="0">
              <a:noAutofit/>
            </a:bodyPr>
            <a:lstStyle/>
            <a:p>
              <a:pPr marL="0" marR="0" lvl="0" indent="0" algn="ctr" defTabSz="15113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Connector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1EEDCA2-56EF-4AF4-B1FA-D22A799FA48E}"/>
              </a:ext>
            </a:extLst>
          </p:cNvPr>
          <p:cNvGrpSpPr/>
          <p:nvPr/>
        </p:nvGrpSpPr>
        <p:grpSpPr>
          <a:xfrm>
            <a:off x="8994656" y="3038095"/>
            <a:ext cx="1524000" cy="1524000"/>
            <a:chOff x="3461173" y="1854538"/>
            <a:chExt cx="1524000" cy="152400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22CF8BE-0F7D-4CAF-AF7A-2ED1EAA31A27}"/>
                </a:ext>
              </a:extLst>
            </p:cNvPr>
            <p:cNvSpPr/>
            <p:nvPr/>
          </p:nvSpPr>
          <p:spPr>
            <a:xfrm>
              <a:off x="3461173" y="1854538"/>
              <a:ext cx="1524000" cy="1524000"/>
            </a:xfrm>
            <a:prstGeom prst="ellipse">
              <a:avLst/>
            </a:prstGeom>
            <a:solidFill>
              <a:srgbClr val="243A5E">
                <a:hueOff val="0"/>
                <a:satOff val="0"/>
                <a:lumOff val="0"/>
                <a:alphaOff val="0"/>
              </a:srgbClr>
            </a:solidFill>
            <a:ln w="10795" cap="flat" cmpd="sng" algn="ctr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</p:sp>
        <p:sp>
          <p:nvSpPr>
            <p:cNvPr id="61" name="Oval 8">
              <a:extLst>
                <a:ext uri="{FF2B5EF4-FFF2-40B4-BE49-F238E27FC236}">
                  <a16:creationId xmlns:a16="http://schemas.microsoft.com/office/drawing/2014/main" id="{B991457A-8578-43A3-B5E2-ABD8383A4594}"/>
                </a:ext>
              </a:extLst>
            </p:cNvPr>
            <p:cNvSpPr txBox="1"/>
            <p:nvPr/>
          </p:nvSpPr>
          <p:spPr>
            <a:xfrm>
              <a:off x="3684358" y="2077723"/>
              <a:ext cx="1077630" cy="10776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marL="0" marR="0" lvl="0" indent="0" algn="ctr" defTabSz="8001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Binary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E9B9015-141E-44EC-973D-538355C84FF2}"/>
              </a:ext>
            </a:extLst>
          </p:cNvPr>
          <p:cNvGrpSpPr/>
          <p:nvPr/>
        </p:nvGrpSpPr>
        <p:grpSpPr>
          <a:xfrm>
            <a:off x="7904149" y="1894757"/>
            <a:ext cx="1524000" cy="1524000"/>
            <a:chOff x="2370666" y="711200"/>
            <a:chExt cx="1524000" cy="1524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0EB064A-BE59-41D0-803A-4BC87F136446}"/>
                </a:ext>
              </a:extLst>
            </p:cNvPr>
            <p:cNvSpPr/>
            <p:nvPr/>
          </p:nvSpPr>
          <p:spPr>
            <a:xfrm>
              <a:off x="2370666" y="711200"/>
              <a:ext cx="1524000" cy="1524000"/>
            </a:xfrm>
            <a:prstGeom prst="ellipse">
              <a:avLst/>
            </a:prstGeom>
            <a:solidFill>
              <a:srgbClr val="50E6FF">
                <a:hueOff val="0"/>
                <a:satOff val="0"/>
                <a:lumOff val="0"/>
                <a:alphaOff val="0"/>
              </a:srgbClr>
            </a:solidFill>
            <a:ln w="10795" cap="flat" cmpd="sng" algn="ctr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</p:sp>
        <p:sp>
          <p:nvSpPr>
            <p:cNvPr id="59" name="Oval 10">
              <a:extLst>
                <a:ext uri="{FF2B5EF4-FFF2-40B4-BE49-F238E27FC236}">
                  <a16:creationId xmlns:a16="http://schemas.microsoft.com/office/drawing/2014/main" id="{7F673FE2-EA5D-437A-9D4B-81858395BED7}"/>
                </a:ext>
              </a:extLst>
            </p:cNvPr>
            <p:cNvSpPr txBox="1"/>
            <p:nvPr/>
          </p:nvSpPr>
          <p:spPr>
            <a:xfrm>
              <a:off x="2593851" y="934385"/>
              <a:ext cx="1077630" cy="10776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marL="0" marR="0" lvl="0" indent="0" algn="ctr" defTabSz="8001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OpenAPI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2CC3E98-9732-4853-8ABF-F97ED2E658CC}"/>
              </a:ext>
            </a:extLst>
          </p:cNvPr>
          <p:cNvGrpSpPr/>
          <p:nvPr/>
        </p:nvGrpSpPr>
        <p:grpSpPr>
          <a:xfrm>
            <a:off x="9462016" y="1526287"/>
            <a:ext cx="1524000" cy="1524000"/>
            <a:chOff x="3928533" y="342730"/>
            <a:chExt cx="1524000" cy="152400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947CF28-40CE-4D1E-9781-C7A043055FE6}"/>
                </a:ext>
              </a:extLst>
            </p:cNvPr>
            <p:cNvSpPr/>
            <p:nvPr/>
          </p:nvSpPr>
          <p:spPr>
            <a:xfrm>
              <a:off x="3928533" y="342730"/>
              <a:ext cx="1524000" cy="1524000"/>
            </a:xfrm>
            <a:prstGeom prst="ellipse">
              <a:avLst/>
            </a:prstGeom>
            <a:solidFill>
              <a:srgbClr val="1392B4">
                <a:hueOff val="0"/>
                <a:satOff val="0"/>
                <a:lumOff val="0"/>
                <a:alphaOff val="0"/>
              </a:srgbClr>
            </a:solidFill>
            <a:ln w="10795" cap="flat" cmpd="sng" algn="ctr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</p:sp>
        <p:sp>
          <p:nvSpPr>
            <p:cNvPr id="57" name="Oval 12">
              <a:extLst>
                <a:ext uri="{FF2B5EF4-FFF2-40B4-BE49-F238E27FC236}">
                  <a16:creationId xmlns:a16="http://schemas.microsoft.com/office/drawing/2014/main" id="{49C33957-28C8-49EB-8714-2D298A4AC5E5}"/>
                </a:ext>
              </a:extLst>
            </p:cNvPr>
            <p:cNvSpPr txBox="1"/>
            <p:nvPr/>
          </p:nvSpPr>
          <p:spPr>
            <a:xfrm>
              <a:off x="4151718" y="565915"/>
              <a:ext cx="1077630" cy="10776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marL="0" marR="0" lvl="0" indent="0" algn="ctr" defTabSz="8001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API Properties</a:t>
              </a:r>
            </a:p>
          </p:txBody>
        </p:sp>
      </p:grpSp>
      <p:sp>
        <p:nvSpPr>
          <p:cNvPr id="55" name="Shape 54">
            <a:extLst>
              <a:ext uri="{FF2B5EF4-FFF2-40B4-BE49-F238E27FC236}">
                <a16:creationId xmlns:a16="http://schemas.microsoft.com/office/drawing/2014/main" id="{17E8D8EF-AE31-4419-84BD-38AF07150EA6}"/>
              </a:ext>
            </a:extLst>
          </p:cNvPr>
          <p:cNvSpPr/>
          <p:nvPr/>
        </p:nvSpPr>
        <p:spPr>
          <a:xfrm>
            <a:off x="7220042" y="1219578"/>
            <a:ext cx="4741333" cy="3793066"/>
          </a:xfrm>
          <a:prstGeom prst="funnel">
            <a:avLst/>
          </a:prstGeom>
          <a:solidFill>
            <a:srgbClr val="FFFFFF">
              <a:alpha val="40000"/>
              <a:hueOff val="0"/>
              <a:satOff val="0"/>
              <a:lumOff val="0"/>
              <a:alphaOff val="0"/>
            </a:srgbClr>
          </a:solidFill>
          <a:ln w="9525" cap="flat" cmpd="sng" algn="ctr">
            <a:solidFill>
              <a:srgbClr val="0078D4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21714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C1DD-7520-4C6A-81FF-801C4FCB1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>
                <a:ln w="12700">
                  <a:solidFill>
                    <a:schemeClr val="bg1"/>
                  </a:solidFill>
                </a:ln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Why</a:t>
            </a:r>
            <a:r>
              <a:rPr lang="nl-NL" b="1" dirty="0">
                <a:ln w="12700">
                  <a:solidFill>
                    <a:schemeClr val="bg1"/>
                  </a:solidFill>
                </a:ln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nl-NL" b="1" dirty="0" err="1">
                <a:ln w="12700">
                  <a:solidFill>
                    <a:schemeClr val="bg1"/>
                  </a:solidFill>
                </a:ln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Custom</a:t>
            </a:r>
            <a:r>
              <a:rPr lang="nl-NL" b="1" dirty="0">
                <a:ln w="12700">
                  <a:solidFill>
                    <a:schemeClr val="bg1"/>
                  </a:solidFill>
                </a:ln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nl-NL" b="1" dirty="0" err="1">
                <a:ln w="12700">
                  <a:solidFill>
                    <a:schemeClr val="bg1"/>
                  </a:solidFill>
                </a:ln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Connectors</a:t>
            </a:r>
            <a:r>
              <a:rPr lang="nl-NL" b="1" dirty="0">
                <a:ln w="12700">
                  <a:solidFill>
                    <a:schemeClr val="bg1"/>
                  </a:solidFill>
                </a:ln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37147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C5098-EB5E-471E-A943-E1D3103E8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Why</a:t>
            </a:r>
            <a:r>
              <a:rPr lang="nl-NL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nl-NL" b="1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custom</a:t>
            </a:r>
            <a:r>
              <a:rPr lang="nl-NL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nl-NL" b="1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connectors</a:t>
            </a:r>
            <a:r>
              <a:rPr lang="nl-NL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6BAA4-F8B5-4C85-AD2B-7B5EEEAF6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316" y="1825625"/>
            <a:ext cx="10515600" cy="4351338"/>
          </a:xfrm>
        </p:spPr>
        <p:txBody>
          <a:bodyPr>
            <a:normAutofit/>
          </a:bodyPr>
          <a:lstStyle/>
          <a:p>
            <a:pPr lvl="1"/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Add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services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that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are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not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currently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supported</a:t>
            </a:r>
            <a:endParaRPr lang="nl-NL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Expand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connectors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that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currently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don’t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have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the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trigger/action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you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want</a:t>
            </a:r>
          </a:p>
          <a:p>
            <a:pPr lvl="1"/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Custom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connectors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are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simple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to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build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don’t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require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a lot of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coding</a:t>
            </a:r>
            <a:endParaRPr lang="nl-NL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Can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be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build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using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the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wizard, a postman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collection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or even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just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with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Visual Studio Code, or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Notepad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pPr lvl="1"/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Can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be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shared,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packaged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and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nl-NL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certified</a:t>
            </a:r>
            <a:r>
              <a:rPr lang="nl-NL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via GitHub</a:t>
            </a:r>
          </a:p>
        </p:txBody>
      </p:sp>
    </p:spTree>
    <p:extLst>
      <p:ext uri="{BB962C8B-B14F-4D97-AF65-F5344CB8AC3E}">
        <p14:creationId xmlns:p14="http://schemas.microsoft.com/office/powerpoint/2010/main" val="1092959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F36C3-EA32-491F-9C1D-F1F3E1564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>
                <a:ln w="12700">
                  <a:solidFill>
                    <a:schemeClr val="bg1"/>
                  </a:solidFill>
                </a:ln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Develop</a:t>
            </a:r>
            <a:r>
              <a:rPr lang="nl-NL" b="1" dirty="0">
                <a:ln w="12700">
                  <a:solidFill>
                    <a:schemeClr val="bg1"/>
                  </a:solidFill>
                </a:ln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A Connector</a:t>
            </a:r>
          </a:p>
        </p:txBody>
      </p:sp>
    </p:spTree>
    <p:extLst>
      <p:ext uri="{BB962C8B-B14F-4D97-AF65-F5344CB8AC3E}">
        <p14:creationId xmlns:p14="http://schemas.microsoft.com/office/powerpoint/2010/main" val="830714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51420B432B2A54488E680E012F05735" ma:contentTypeVersion="12" ma:contentTypeDescription="Create a new document." ma:contentTypeScope="" ma:versionID="7cba13a4a251a3f5b9143e98eb8d009f">
  <xsd:schema xmlns:xsd="http://www.w3.org/2001/XMLSchema" xmlns:xs="http://www.w3.org/2001/XMLSchema" xmlns:p="http://schemas.microsoft.com/office/2006/metadata/properties" xmlns:ns2="8a09c632-0468-4024-a60d-25c7cf341016" xmlns:ns3="b9083f36-b8b0-4918-8f3d-9943fb039b63" targetNamespace="http://schemas.microsoft.com/office/2006/metadata/properties" ma:root="true" ma:fieldsID="245ed4aa574fa1868ba40f64cb5ca395" ns2:_="" ns3:_="">
    <xsd:import namespace="8a09c632-0468-4024-a60d-25c7cf341016"/>
    <xsd:import namespace="b9083f36-b8b0-4918-8f3d-9943fb039b6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09c632-0468-4024-a60d-25c7cf3410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083f36-b8b0-4918-8f3d-9943fb039b63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0036AA8-ED15-4AC6-A697-79366F9B39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a09c632-0468-4024-a60d-25c7cf341016"/>
    <ds:schemaRef ds:uri="b9083f36-b8b0-4918-8f3d-9943fb039b6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3509724-8B5B-408B-ABF5-25BE44A781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A0F9CDF-3120-4FAA-A7D4-645DF760454B}">
  <ds:schemaRefs>
    <ds:schemaRef ds:uri="http://schemas.openxmlformats.org/package/2006/metadata/core-properties"/>
    <ds:schemaRef ds:uri="http://purl.org/dc/dcmitype/"/>
    <ds:schemaRef ds:uri="http://purl.org/dc/elements/1.1/"/>
    <ds:schemaRef ds:uri="b9083f36-b8b0-4918-8f3d-9943fb039b63"/>
    <ds:schemaRef ds:uri="http://purl.org/dc/terms/"/>
    <ds:schemaRef ds:uri="http://schemas.microsoft.com/office/2006/documentManagement/types"/>
    <ds:schemaRef ds:uri="http://schemas.microsoft.com/office/infopath/2007/PartnerControls"/>
    <ds:schemaRef ds:uri="8a09c632-0468-4024-a60d-25c7cf341016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741</TotalTime>
  <Words>1203</Words>
  <Application>Microsoft Office PowerPoint</Application>
  <PresentationFormat>Widescreen</PresentationFormat>
  <Paragraphs>149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Amasis MT Pro Black</vt:lpstr>
      <vt:lpstr>Arial</vt:lpstr>
      <vt:lpstr>Calibri</vt:lpstr>
      <vt:lpstr>Calibri Light</vt:lpstr>
      <vt:lpstr>Cascadia Code</vt:lpstr>
      <vt:lpstr>Office Theme</vt:lpstr>
      <vt:lpstr>Extend the Power Platform with Custom Connectors</vt:lpstr>
      <vt:lpstr>Code of Conduct</vt:lpstr>
      <vt:lpstr>PowerPoint Presentation</vt:lpstr>
      <vt:lpstr>Agenda</vt:lpstr>
      <vt:lpstr>What Is A Connector?</vt:lpstr>
      <vt:lpstr>What Is A Connector?</vt:lpstr>
      <vt:lpstr>Why Custom Connectors?</vt:lpstr>
      <vt:lpstr>Why custom connectors?</vt:lpstr>
      <vt:lpstr>Develop A Connector</vt:lpstr>
      <vt:lpstr>Develop a connector</vt:lpstr>
      <vt:lpstr>Develop a connector:  Read / know the API</vt:lpstr>
      <vt:lpstr>Develop a connector: start in one of the products</vt:lpstr>
      <vt:lpstr>Develop a connector: set up the authentication</vt:lpstr>
      <vt:lpstr>Develop a connector: define the operations for your connector</vt:lpstr>
      <vt:lpstr>Develop a connector: save and test your connector</vt:lpstr>
      <vt:lpstr>DEMO: Build your first connector</vt:lpstr>
      <vt:lpstr>Types Of Connectors</vt:lpstr>
      <vt:lpstr>Types of connectors</vt:lpstr>
      <vt:lpstr>Independent Publisher Connectors</vt:lpstr>
      <vt:lpstr>Independent Publisher connectors</vt:lpstr>
      <vt:lpstr>Step 1 - Build a custom connector</vt:lpstr>
      <vt:lpstr>Step 2 - Prepare your artifacts</vt:lpstr>
      <vt:lpstr>Step 3 - Submit to GitHub</vt:lpstr>
      <vt:lpstr>Step 4 - Follow through with comments during certification</vt:lpstr>
      <vt:lpstr>Step 5 - Time to show off your connector!</vt:lpstr>
      <vt:lpstr>Power Platform Connectors CLI</vt:lpstr>
      <vt:lpstr>Power Platform Connectors CLI </vt:lpstr>
      <vt:lpstr>DEMO: Download &amp; update the connector</vt:lpstr>
      <vt:lpstr>Resources</vt:lpstr>
      <vt:lpstr>Resources (1/2)</vt:lpstr>
      <vt:lpstr>Resources (2/2)</vt:lpstr>
      <vt:lpstr>Wrap up</vt:lpstr>
      <vt:lpstr>Wrap up</vt:lpstr>
      <vt:lpstr>Thank you!</vt:lpstr>
      <vt:lpstr>PowerPoint Presentation</vt:lpstr>
    </vt:vector>
  </TitlesOfParts>
  <Company>CollabDays Belgium &amp; Netherlands 2021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awesome session title</dc:title>
  <dc:creator/>
  <cp:lastModifiedBy>Daniel Laskewitz</cp:lastModifiedBy>
  <cp:revision>41</cp:revision>
  <dcterms:created xsi:type="dcterms:W3CDTF">2020-09-25T09:58:01Z</dcterms:created>
  <dcterms:modified xsi:type="dcterms:W3CDTF">2021-10-23T12:50:55Z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0x010100B51420B432B2A54488E680E012F05735</vt:lpwstr>
  </property>
  <property fmtid="{D5CDD505-2E9C-101B-9397-08002B2CF9AE}" pid="3" name="ComplianceAssetId">
    <vt:lpwstr/>
  </property>
</Properties>
</file>